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9" r:id="rId2"/>
    <p:sldId id="262" r:id="rId3"/>
    <p:sldId id="270" r:id="rId4"/>
    <p:sldId id="271" r:id="rId5"/>
    <p:sldId id="27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1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2830F5-8FF6-426B-9B88-1822832C6EB1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B018D0A1-7BA2-45DD-952D-8DF7819B734C}">
      <dgm:prSet phldrT="[Texto]"/>
      <dgm:spPr/>
      <dgm:t>
        <a:bodyPr/>
        <a:lstStyle/>
        <a:p>
          <a:r>
            <a:rPr lang="es-ES" dirty="0" err="1">
              <a:latin typeface="Corbel" panose="020B0503020204020204" pitchFamily="34" charset="0"/>
            </a:rPr>
            <a:t>Integrity</a:t>
          </a:r>
          <a:endParaRPr lang="es-ES" dirty="0">
            <a:latin typeface="Corbel" panose="020B0503020204020204" pitchFamily="34" charset="0"/>
          </a:endParaRPr>
        </a:p>
      </dgm:t>
    </dgm:pt>
    <dgm:pt modelId="{50F25327-43C0-4150-9B09-6C0FB7841454}" type="parTrans" cxnId="{08954346-9C93-4005-B824-51F39A93EDE3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FA118320-1E90-4E46-A774-60F118F9B9B9}" type="sibTrans" cxnId="{08954346-9C93-4005-B824-51F39A93EDE3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64388DD5-54DC-4A70-92BB-66AB942A1BFB}">
      <dgm:prSet phldrT="[Texto]"/>
      <dgm:spPr/>
      <dgm:t>
        <a:bodyPr/>
        <a:lstStyle/>
        <a:p>
          <a:r>
            <a:rPr lang="es-ES" dirty="0" err="1">
              <a:latin typeface="Corbel" panose="020B0503020204020204" pitchFamily="34" charset="0"/>
            </a:rPr>
            <a:t>Completeness</a:t>
          </a:r>
          <a:r>
            <a:rPr lang="es-ES" dirty="0">
              <a:latin typeface="Corbel" panose="020B0503020204020204" pitchFamily="34" charset="0"/>
            </a:rPr>
            <a:t>: </a:t>
          </a:r>
          <a:r>
            <a:rPr lang="es-ES" dirty="0" err="1">
              <a:latin typeface="Corbel" panose="020B0503020204020204" pitchFamily="34" charset="0"/>
            </a:rPr>
            <a:t>Comprehensive</a:t>
          </a:r>
          <a:r>
            <a:rPr lang="es-ES" dirty="0">
              <a:latin typeface="Corbel" panose="020B0503020204020204" pitchFamily="34" charset="0"/>
            </a:rPr>
            <a:t> </a:t>
          </a:r>
          <a:r>
            <a:rPr lang="es-ES" dirty="0" err="1">
              <a:latin typeface="Corbel" panose="020B0503020204020204" pitchFamily="34" charset="0"/>
            </a:rPr>
            <a:t>representation</a:t>
          </a:r>
          <a:r>
            <a:rPr lang="es-ES" dirty="0">
              <a:latin typeface="Corbel" panose="020B0503020204020204" pitchFamily="34" charset="0"/>
            </a:rPr>
            <a:t> </a:t>
          </a:r>
          <a:r>
            <a:rPr lang="es-ES" dirty="0" err="1">
              <a:latin typeface="Corbel" panose="020B0503020204020204" pitchFamily="34" charset="0"/>
            </a:rPr>
            <a:t>of</a:t>
          </a:r>
          <a:r>
            <a:rPr lang="es-ES" dirty="0">
              <a:latin typeface="Corbel" panose="020B0503020204020204" pitchFamily="34" charset="0"/>
            </a:rPr>
            <a:t> </a:t>
          </a:r>
          <a:r>
            <a:rPr lang="es-ES" dirty="0" err="1">
              <a:latin typeface="Corbel" panose="020B0503020204020204" pitchFamily="34" charset="0"/>
            </a:rPr>
            <a:t>the</a:t>
          </a:r>
          <a:r>
            <a:rPr lang="es-ES" dirty="0">
              <a:latin typeface="Corbel" panose="020B0503020204020204" pitchFamily="34" charset="0"/>
            </a:rPr>
            <a:t> </a:t>
          </a:r>
          <a:r>
            <a:rPr lang="es-ES" dirty="0" err="1">
              <a:latin typeface="Corbel" panose="020B0503020204020204" pitchFamily="34" charset="0"/>
            </a:rPr>
            <a:t>problem</a:t>
          </a:r>
          <a:endParaRPr lang="es-ES" dirty="0">
            <a:latin typeface="Corbel" panose="020B0503020204020204" pitchFamily="34" charset="0"/>
          </a:endParaRPr>
        </a:p>
      </dgm:t>
    </dgm:pt>
    <dgm:pt modelId="{C91F6259-EBE8-410E-A8B1-70A7868DFCF1}" type="parTrans" cxnId="{87AD8358-ED3E-48E2-B4D7-8AD7901CC4AF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89E98FE6-02C7-4E70-B14D-79DDB23A37BD}" type="sibTrans" cxnId="{87AD8358-ED3E-48E2-B4D7-8AD7901CC4AF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F944B0F0-D1AF-465B-BDDC-5C1B110C6537}">
      <dgm:prSet phldrT="[Texto]"/>
      <dgm:spPr/>
      <dgm:t>
        <a:bodyPr/>
        <a:lstStyle/>
        <a:p>
          <a:r>
            <a:rPr lang="es-ES" dirty="0" err="1">
              <a:latin typeface="Corbel" panose="020B0503020204020204" pitchFamily="34" charset="0"/>
            </a:rPr>
            <a:t>Validity</a:t>
          </a:r>
          <a:r>
            <a:rPr lang="es-ES" dirty="0">
              <a:latin typeface="Corbel" panose="020B0503020204020204" pitchFamily="34" charset="0"/>
            </a:rPr>
            <a:t>: No </a:t>
          </a:r>
          <a:r>
            <a:rPr lang="es-ES" dirty="0" err="1">
              <a:latin typeface="Corbel" panose="020B0503020204020204" pitchFamily="34" charset="0"/>
            </a:rPr>
            <a:t>constraints</a:t>
          </a:r>
          <a:r>
            <a:rPr lang="es-ES" dirty="0">
              <a:latin typeface="Corbel" panose="020B0503020204020204" pitchFamily="34" charset="0"/>
            </a:rPr>
            <a:t> are </a:t>
          </a:r>
          <a:r>
            <a:rPr lang="es-ES" dirty="0" err="1">
              <a:latin typeface="Corbel" panose="020B0503020204020204" pitchFamily="34" charset="0"/>
            </a:rPr>
            <a:t>violated</a:t>
          </a:r>
          <a:endParaRPr lang="es-ES" dirty="0">
            <a:latin typeface="Corbel" panose="020B0503020204020204" pitchFamily="34" charset="0"/>
          </a:endParaRPr>
        </a:p>
      </dgm:t>
    </dgm:pt>
    <dgm:pt modelId="{906CD977-B6AF-46D9-99B1-169C54C98A1F}" type="parTrans" cxnId="{28F68630-B08A-4A94-AE00-B7462B9683B6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0D2649BF-B537-4726-860E-06AA9C7DAECD}" type="sibTrans" cxnId="{28F68630-B08A-4A94-AE00-B7462B9683B6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4D8C3594-2F12-4602-B289-41A5EBECEE8A}">
      <dgm:prSet phldrT="[Texto]"/>
      <dgm:spPr/>
      <dgm:t>
        <a:bodyPr/>
        <a:lstStyle/>
        <a:p>
          <a:r>
            <a:rPr lang="es-ES" dirty="0" err="1">
              <a:latin typeface="Corbel" panose="020B0503020204020204" pitchFamily="34" charset="0"/>
            </a:rPr>
            <a:t>Consistency</a:t>
          </a:r>
          <a:endParaRPr lang="es-ES" dirty="0">
            <a:latin typeface="Corbel" panose="020B0503020204020204" pitchFamily="34" charset="0"/>
          </a:endParaRPr>
        </a:p>
      </dgm:t>
    </dgm:pt>
    <dgm:pt modelId="{62A11249-557E-4365-B5B3-0932CC46AA8F}" type="parTrans" cxnId="{6B155BF2-BD2C-43C1-9C10-74C3630D9554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62B074ED-E67B-4F39-B12D-AA0B1E0B3AD4}" type="sibTrans" cxnId="{6B155BF2-BD2C-43C1-9C10-74C3630D9554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FE9F1F7A-AF1B-44D7-8684-DFD668B04F14}">
      <dgm:prSet phldrT="[Texto]"/>
      <dgm:spPr/>
      <dgm:t>
        <a:bodyPr/>
        <a:lstStyle/>
        <a:p>
          <a:r>
            <a:rPr lang="es-ES" dirty="0" err="1">
              <a:latin typeface="Corbel" panose="020B0503020204020204" pitchFamily="34" charset="0"/>
            </a:rPr>
            <a:t>Schema</a:t>
          </a:r>
          <a:r>
            <a:rPr lang="es-ES" dirty="0">
              <a:latin typeface="Corbel" panose="020B0503020204020204" pitchFamily="34" charset="0"/>
            </a:rPr>
            <a:t> </a:t>
          </a:r>
          <a:r>
            <a:rPr lang="es-ES" dirty="0" err="1">
              <a:latin typeface="Corbel" panose="020B0503020204020204" pitchFamily="34" charset="0"/>
            </a:rPr>
            <a:t>conformance</a:t>
          </a:r>
          <a:endParaRPr lang="es-ES" dirty="0">
            <a:latin typeface="Corbel" panose="020B0503020204020204" pitchFamily="34" charset="0"/>
          </a:endParaRPr>
        </a:p>
      </dgm:t>
    </dgm:pt>
    <dgm:pt modelId="{5E2B66A4-33EC-4803-A2A7-1FEA954F0D70}" type="parTrans" cxnId="{BEA4810A-F7E4-4BB2-A6D5-6E4DA59417C0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D739CAF0-6324-4EB7-A162-0E6529A59BAE}" type="sibTrans" cxnId="{BEA4810A-F7E4-4BB2-A6D5-6E4DA59417C0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A953B93A-0363-4679-A85F-DD7C806B618C}">
      <dgm:prSet phldrT="[Texto]"/>
      <dgm:spPr/>
      <dgm:t>
        <a:bodyPr/>
        <a:lstStyle/>
        <a:p>
          <a:r>
            <a:rPr lang="es-ES" dirty="0" err="1">
              <a:latin typeface="Corbel" panose="020B0503020204020204" pitchFamily="34" charset="0"/>
            </a:rPr>
            <a:t>Uniformity</a:t>
          </a:r>
          <a:endParaRPr lang="es-ES" dirty="0">
            <a:latin typeface="Corbel" panose="020B0503020204020204" pitchFamily="34" charset="0"/>
          </a:endParaRPr>
        </a:p>
      </dgm:t>
    </dgm:pt>
    <dgm:pt modelId="{B11214A5-3449-457E-A176-4EFDB8B21A61}" type="parTrans" cxnId="{8E7BC24F-3CEF-4F8A-BF3F-350ABD89AEA6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0732A108-8432-41F3-AEF1-9863D4FD1410}" type="sibTrans" cxnId="{8E7BC24F-3CEF-4F8A-BF3F-350ABD89AEA6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8A03E113-2F3B-4B54-8E87-71F55B37D628}">
      <dgm:prSet phldrT="[Texto]"/>
      <dgm:spPr/>
      <dgm:t>
        <a:bodyPr/>
        <a:lstStyle/>
        <a:p>
          <a:r>
            <a:rPr lang="es-ES" dirty="0" err="1">
              <a:latin typeface="Corbel" panose="020B0503020204020204" pitchFamily="34" charset="0"/>
            </a:rPr>
            <a:t>Density</a:t>
          </a:r>
          <a:endParaRPr lang="es-ES" dirty="0">
            <a:latin typeface="Corbel" panose="020B0503020204020204" pitchFamily="34" charset="0"/>
          </a:endParaRPr>
        </a:p>
      </dgm:t>
    </dgm:pt>
    <dgm:pt modelId="{722A74AB-DCD5-47CB-A866-D27AF9346004}" type="parTrans" cxnId="{FC10339F-8E23-4D19-919E-2F45A538E397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4BFE1F26-E11D-4CFF-8169-EF73CE56FCDB}" type="sibTrans" cxnId="{FC10339F-8E23-4D19-919E-2F45A538E397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7D688B1D-8572-46C7-99B7-3C0DDAF84752}">
      <dgm:prSet phldrT="[Texto]"/>
      <dgm:spPr/>
      <dgm:t>
        <a:bodyPr/>
        <a:lstStyle/>
        <a:p>
          <a:r>
            <a:rPr lang="es-ES" dirty="0" err="1">
              <a:latin typeface="Corbel" panose="020B0503020204020204" pitchFamily="34" charset="0"/>
            </a:rPr>
            <a:t>Presence</a:t>
          </a:r>
          <a:r>
            <a:rPr lang="es-ES" dirty="0">
              <a:latin typeface="Corbel" panose="020B0503020204020204" pitchFamily="34" charset="0"/>
            </a:rPr>
            <a:t> </a:t>
          </a:r>
          <a:r>
            <a:rPr lang="es-ES" dirty="0" err="1">
              <a:latin typeface="Corbel" panose="020B0503020204020204" pitchFamily="34" charset="0"/>
            </a:rPr>
            <a:t>of</a:t>
          </a:r>
          <a:r>
            <a:rPr lang="es-ES" dirty="0">
              <a:latin typeface="Corbel" panose="020B0503020204020204" pitchFamily="34" charset="0"/>
            </a:rPr>
            <a:t> </a:t>
          </a:r>
          <a:r>
            <a:rPr lang="es-ES" dirty="0" err="1">
              <a:latin typeface="Corbel" panose="020B0503020204020204" pitchFamily="34" charset="0"/>
            </a:rPr>
            <a:t>missing</a:t>
          </a:r>
          <a:r>
            <a:rPr lang="es-ES" dirty="0">
              <a:latin typeface="Corbel" panose="020B0503020204020204" pitchFamily="34" charset="0"/>
            </a:rPr>
            <a:t> data </a:t>
          </a:r>
        </a:p>
      </dgm:t>
    </dgm:pt>
    <dgm:pt modelId="{44BBAD9A-8D07-4B65-BD8B-D1E27F11E174}" type="parTrans" cxnId="{3F16AC30-A2EB-4F99-A44F-8E9F6AE9598C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21817A9B-5038-4624-8040-94505029971D}" type="sibTrans" cxnId="{3F16AC30-A2EB-4F99-A44F-8E9F6AE9598C}">
      <dgm:prSet/>
      <dgm:spPr/>
      <dgm:t>
        <a:bodyPr/>
        <a:lstStyle/>
        <a:p>
          <a:endParaRPr lang="es-ES">
            <a:latin typeface="Corbel" panose="020B0503020204020204" pitchFamily="34" charset="0"/>
          </a:endParaRPr>
        </a:p>
      </dgm:t>
    </dgm:pt>
    <dgm:pt modelId="{A99D7D54-0B46-401A-99B8-9B39C2E5E58F}" type="pres">
      <dgm:prSet presAssocID="{312830F5-8FF6-426B-9B88-1822832C6EB1}" presName="Name0" presStyleCnt="0">
        <dgm:presLayoutVars>
          <dgm:dir/>
          <dgm:animLvl val="lvl"/>
          <dgm:resizeHandles val="exact"/>
        </dgm:presLayoutVars>
      </dgm:prSet>
      <dgm:spPr/>
    </dgm:pt>
    <dgm:pt modelId="{DAC4DE56-EFE1-4D6E-A680-91FB5C98415A}" type="pres">
      <dgm:prSet presAssocID="{B018D0A1-7BA2-45DD-952D-8DF7819B734C}" presName="linNode" presStyleCnt="0"/>
      <dgm:spPr/>
    </dgm:pt>
    <dgm:pt modelId="{8457067E-D6CD-4875-8368-889BE67E0CBE}" type="pres">
      <dgm:prSet presAssocID="{B018D0A1-7BA2-45DD-952D-8DF7819B734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EE0946C-B67D-41FF-9D18-88FB7F8E5D5D}" type="pres">
      <dgm:prSet presAssocID="{B018D0A1-7BA2-45DD-952D-8DF7819B734C}" presName="descendantText" presStyleLbl="alignAccFollowNode1" presStyleIdx="0" presStyleCnt="3">
        <dgm:presLayoutVars>
          <dgm:bulletEnabled val="1"/>
        </dgm:presLayoutVars>
      </dgm:prSet>
      <dgm:spPr/>
    </dgm:pt>
    <dgm:pt modelId="{D815E6FF-A995-4878-AD77-17C977139DAB}" type="pres">
      <dgm:prSet presAssocID="{FA118320-1E90-4E46-A774-60F118F9B9B9}" presName="sp" presStyleCnt="0"/>
      <dgm:spPr/>
    </dgm:pt>
    <dgm:pt modelId="{B313906E-3049-433F-9F24-C1D38612DB25}" type="pres">
      <dgm:prSet presAssocID="{4D8C3594-2F12-4602-B289-41A5EBECEE8A}" presName="linNode" presStyleCnt="0"/>
      <dgm:spPr/>
    </dgm:pt>
    <dgm:pt modelId="{3DD94565-3181-4798-A396-8ED35942EF1B}" type="pres">
      <dgm:prSet presAssocID="{4D8C3594-2F12-4602-B289-41A5EBECEE8A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F7F8701-73A4-44A9-8356-C12F5EC0F669}" type="pres">
      <dgm:prSet presAssocID="{4D8C3594-2F12-4602-B289-41A5EBECEE8A}" presName="descendantText" presStyleLbl="alignAccFollowNode1" presStyleIdx="1" presStyleCnt="3">
        <dgm:presLayoutVars>
          <dgm:bulletEnabled val="1"/>
        </dgm:presLayoutVars>
      </dgm:prSet>
      <dgm:spPr/>
    </dgm:pt>
    <dgm:pt modelId="{2803D670-09DC-4630-ADD8-54DF6947231B}" type="pres">
      <dgm:prSet presAssocID="{62B074ED-E67B-4F39-B12D-AA0B1E0B3AD4}" presName="sp" presStyleCnt="0"/>
      <dgm:spPr/>
    </dgm:pt>
    <dgm:pt modelId="{35ABD27F-2B47-473E-811E-6068C00BC32F}" type="pres">
      <dgm:prSet presAssocID="{8A03E113-2F3B-4B54-8E87-71F55B37D628}" presName="linNode" presStyleCnt="0"/>
      <dgm:spPr/>
    </dgm:pt>
    <dgm:pt modelId="{76F8CAF2-0926-4D07-8D7F-E16BC910093F}" type="pres">
      <dgm:prSet presAssocID="{8A03E113-2F3B-4B54-8E87-71F55B37D62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17D066C-8596-44E0-9172-A06BDBCCFEB9}" type="pres">
      <dgm:prSet presAssocID="{8A03E113-2F3B-4B54-8E87-71F55B37D62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BEA4810A-F7E4-4BB2-A6D5-6E4DA59417C0}" srcId="{4D8C3594-2F12-4602-B289-41A5EBECEE8A}" destId="{FE9F1F7A-AF1B-44D7-8684-DFD668B04F14}" srcOrd="0" destOrd="0" parTransId="{5E2B66A4-33EC-4803-A2A7-1FEA954F0D70}" sibTransId="{D739CAF0-6324-4EB7-A162-0E6529A59BAE}"/>
    <dgm:cxn modelId="{23E11819-2F2E-4440-817C-D34D333442A1}" type="presOf" srcId="{8A03E113-2F3B-4B54-8E87-71F55B37D628}" destId="{76F8CAF2-0926-4D07-8D7F-E16BC910093F}" srcOrd="0" destOrd="0" presId="urn:microsoft.com/office/officeart/2005/8/layout/vList5"/>
    <dgm:cxn modelId="{28F68630-B08A-4A94-AE00-B7462B9683B6}" srcId="{B018D0A1-7BA2-45DD-952D-8DF7819B734C}" destId="{F944B0F0-D1AF-465B-BDDC-5C1B110C6537}" srcOrd="1" destOrd="0" parTransId="{906CD977-B6AF-46D9-99B1-169C54C98A1F}" sibTransId="{0D2649BF-B537-4726-860E-06AA9C7DAECD}"/>
    <dgm:cxn modelId="{3F16AC30-A2EB-4F99-A44F-8E9F6AE9598C}" srcId="{8A03E113-2F3B-4B54-8E87-71F55B37D628}" destId="{7D688B1D-8572-46C7-99B7-3C0DDAF84752}" srcOrd="0" destOrd="0" parTransId="{44BBAD9A-8D07-4B65-BD8B-D1E27F11E174}" sibTransId="{21817A9B-5038-4624-8040-94505029971D}"/>
    <dgm:cxn modelId="{18D36E40-54FE-4046-A93D-314E2CBFBC2C}" type="presOf" srcId="{4D8C3594-2F12-4602-B289-41A5EBECEE8A}" destId="{3DD94565-3181-4798-A396-8ED35942EF1B}" srcOrd="0" destOrd="0" presId="urn:microsoft.com/office/officeart/2005/8/layout/vList5"/>
    <dgm:cxn modelId="{08954346-9C93-4005-B824-51F39A93EDE3}" srcId="{312830F5-8FF6-426B-9B88-1822832C6EB1}" destId="{B018D0A1-7BA2-45DD-952D-8DF7819B734C}" srcOrd="0" destOrd="0" parTransId="{50F25327-43C0-4150-9B09-6C0FB7841454}" sibTransId="{FA118320-1E90-4E46-A774-60F118F9B9B9}"/>
    <dgm:cxn modelId="{8E7BC24F-3CEF-4F8A-BF3F-350ABD89AEA6}" srcId="{4D8C3594-2F12-4602-B289-41A5EBECEE8A}" destId="{A953B93A-0363-4679-A85F-DD7C806B618C}" srcOrd="1" destOrd="0" parTransId="{B11214A5-3449-457E-A176-4EFDB8B21A61}" sibTransId="{0732A108-8432-41F3-AEF1-9863D4FD1410}"/>
    <dgm:cxn modelId="{B41F8670-953D-4399-94C4-305DAD14E177}" type="presOf" srcId="{B018D0A1-7BA2-45DD-952D-8DF7819B734C}" destId="{8457067E-D6CD-4875-8368-889BE67E0CBE}" srcOrd="0" destOrd="0" presId="urn:microsoft.com/office/officeart/2005/8/layout/vList5"/>
    <dgm:cxn modelId="{ABA24973-BCAD-4C67-80C1-1755A4BC7960}" type="presOf" srcId="{FE9F1F7A-AF1B-44D7-8684-DFD668B04F14}" destId="{7F7F8701-73A4-44A9-8356-C12F5EC0F669}" srcOrd="0" destOrd="0" presId="urn:microsoft.com/office/officeart/2005/8/layout/vList5"/>
    <dgm:cxn modelId="{87AD8358-ED3E-48E2-B4D7-8AD7901CC4AF}" srcId="{B018D0A1-7BA2-45DD-952D-8DF7819B734C}" destId="{64388DD5-54DC-4A70-92BB-66AB942A1BFB}" srcOrd="0" destOrd="0" parTransId="{C91F6259-EBE8-410E-A8B1-70A7868DFCF1}" sibTransId="{89E98FE6-02C7-4E70-B14D-79DDB23A37BD}"/>
    <dgm:cxn modelId="{C8C35581-08C7-419E-90E2-B6D1936626D9}" type="presOf" srcId="{7D688B1D-8572-46C7-99B7-3C0DDAF84752}" destId="{117D066C-8596-44E0-9172-A06BDBCCFEB9}" srcOrd="0" destOrd="0" presId="urn:microsoft.com/office/officeart/2005/8/layout/vList5"/>
    <dgm:cxn modelId="{75A38282-6514-4EBF-939F-06A4F323FBE4}" type="presOf" srcId="{64388DD5-54DC-4A70-92BB-66AB942A1BFB}" destId="{CEE0946C-B67D-41FF-9D18-88FB7F8E5D5D}" srcOrd="0" destOrd="0" presId="urn:microsoft.com/office/officeart/2005/8/layout/vList5"/>
    <dgm:cxn modelId="{E0C66C8D-2A0E-4E65-A8B1-7B952B773051}" type="presOf" srcId="{F944B0F0-D1AF-465B-BDDC-5C1B110C6537}" destId="{CEE0946C-B67D-41FF-9D18-88FB7F8E5D5D}" srcOrd="0" destOrd="1" presId="urn:microsoft.com/office/officeart/2005/8/layout/vList5"/>
    <dgm:cxn modelId="{D0EDA893-49A1-49D6-9996-87484A3D1576}" type="presOf" srcId="{312830F5-8FF6-426B-9B88-1822832C6EB1}" destId="{A99D7D54-0B46-401A-99B8-9B39C2E5E58F}" srcOrd="0" destOrd="0" presId="urn:microsoft.com/office/officeart/2005/8/layout/vList5"/>
    <dgm:cxn modelId="{FC10339F-8E23-4D19-919E-2F45A538E397}" srcId="{312830F5-8FF6-426B-9B88-1822832C6EB1}" destId="{8A03E113-2F3B-4B54-8E87-71F55B37D628}" srcOrd="2" destOrd="0" parTransId="{722A74AB-DCD5-47CB-A866-D27AF9346004}" sibTransId="{4BFE1F26-E11D-4CFF-8169-EF73CE56FCDB}"/>
    <dgm:cxn modelId="{C2AE6BC0-44F3-4AA3-B34D-A06EF3BEE830}" type="presOf" srcId="{A953B93A-0363-4679-A85F-DD7C806B618C}" destId="{7F7F8701-73A4-44A9-8356-C12F5EC0F669}" srcOrd="0" destOrd="1" presId="urn:microsoft.com/office/officeart/2005/8/layout/vList5"/>
    <dgm:cxn modelId="{6B155BF2-BD2C-43C1-9C10-74C3630D9554}" srcId="{312830F5-8FF6-426B-9B88-1822832C6EB1}" destId="{4D8C3594-2F12-4602-B289-41A5EBECEE8A}" srcOrd="1" destOrd="0" parTransId="{62A11249-557E-4365-B5B3-0932CC46AA8F}" sibTransId="{62B074ED-E67B-4F39-B12D-AA0B1E0B3AD4}"/>
    <dgm:cxn modelId="{55169EAC-87D3-4109-BB98-0ED6C51FC0E0}" type="presParOf" srcId="{A99D7D54-0B46-401A-99B8-9B39C2E5E58F}" destId="{DAC4DE56-EFE1-4D6E-A680-91FB5C98415A}" srcOrd="0" destOrd="0" presId="urn:microsoft.com/office/officeart/2005/8/layout/vList5"/>
    <dgm:cxn modelId="{D81B9AD3-8BDB-4D46-9985-92A9706FFB12}" type="presParOf" srcId="{DAC4DE56-EFE1-4D6E-A680-91FB5C98415A}" destId="{8457067E-D6CD-4875-8368-889BE67E0CBE}" srcOrd="0" destOrd="0" presId="urn:microsoft.com/office/officeart/2005/8/layout/vList5"/>
    <dgm:cxn modelId="{B481B56C-1C9C-4627-B262-6A97BF74AAF0}" type="presParOf" srcId="{DAC4DE56-EFE1-4D6E-A680-91FB5C98415A}" destId="{CEE0946C-B67D-41FF-9D18-88FB7F8E5D5D}" srcOrd="1" destOrd="0" presId="urn:microsoft.com/office/officeart/2005/8/layout/vList5"/>
    <dgm:cxn modelId="{22DB0B25-4537-49FB-A372-36D09992A627}" type="presParOf" srcId="{A99D7D54-0B46-401A-99B8-9B39C2E5E58F}" destId="{D815E6FF-A995-4878-AD77-17C977139DAB}" srcOrd="1" destOrd="0" presId="urn:microsoft.com/office/officeart/2005/8/layout/vList5"/>
    <dgm:cxn modelId="{74FFA442-5436-412E-8BC4-60FCB4AC40A1}" type="presParOf" srcId="{A99D7D54-0B46-401A-99B8-9B39C2E5E58F}" destId="{B313906E-3049-433F-9F24-C1D38612DB25}" srcOrd="2" destOrd="0" presId="urn:microsoft.com/office/officeart/2005/8/layout/vList5"/>
    <dgm:cxn modelId="{6FBB331C-A3A5-43AF-9ED7-4FC7F21183BA}" type="presParOf" srcId="{B313906E-3049-433F-9F24-C1D38612DB25}" destId="{3DD94565-3181-4798-A396-8ED35942EF1B}" srcOrd="0" destOrd="0" presId="urn:microsoft.com/office/officeart/2005/8/layout/vList5"/>
    <dgm:cxn modelId="{2EB4BE62-7AF6-4586-B9C3-13B90D13AE66}" type="presParOf" srcId="{B313906E-3049-433F-9F24-C1D38612DB25}" destId="{7F7F8701-73A4-44A9-8356-C12F5EC0F669}" srcOrd="1" destOrd="0" presId="urn:microsoft.com/office/officeart/2005/8/layout/vList5"/>
    <dgm:cxn modelId="{226AD779-F711-41D5-A782-3D785E1BDC1B}" type="presParOf" srcId="{A99D7D54-0B46-401A-99B8-9B39C2E5E58F}" destId="{2803D670-09DC-4630-ADD8-54DF6947231B}" srcOrd="3" destOrd="0" presId="urn:microsoft.com/office/officeart/2005/8/layout/vList5"/>
    <dgm:cxn modelId="{CE26D90D-F523-44D3-9D33-1ECC2A769BC9}" type="presParOf" srcId="{A99D7D54-0B46-401A-99B8-9B39C2E5E58F}" destId="{35ABD27F-2B47-473E-811E-6068C00BC32F}" srcOrd="4" destOrd="0" presId="urn:microsoft.com/office/officeart/2005/8/layout/vList5"/>
    <dgm:cxn modelId="{756A3516-8334-4D22-9570-05533E17673A}" type="presParOf" srcId="{35ABD27F-2B47-473E-811E-6068C00BC32F}" destId="{76F8CAF2-0926-4D07-8D7F-E16BC910093F}" srcOrd="0" destOrd="0" presId="urn:microsoft.com/office/officeart/2005/8/layout/vList5"/>
    <dgm:cxn modelId="{5B43528D-B85A-4947-906A-4EBF388F6BAF}" type="presParOf" srcId="{35ABD27F-2B47-473E-811E-6068C00BC32F}" destId="{117D066C-8596-44E0-9172-A06BDBCCFEB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FBDF7F-FD10-424B-8A4E-975F640F700D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46E26B9-1E47-4374-A12E-25F996A6FBB8}">
      <dgm:prSet phldrT="[Texto]" custT="1"/>
      <dgm:spPr/>
      <dgm:t>
        <a:bodyPr/>
        <a:lstStyle/>
        <a:p>
          <a:r>
            <a:rPr lang="es-ES" sz="2000" dirty="0">
              <a:latin typeface="Corbel" panose="020B0503020204020204" pitchFamily="34" charset="0"/>
            </a:rPr>
            <a:t>Data </a:t>
          </a:r>
          <a:r>
            <a:rPr lang="es-ES" sz="2000" dirty="0" err="1">
              <a:latin typeface="Corbel" panose="020B0503020204020204" pitchFamily="34" charset="0"/>
            </a:rPr>
            <a:t>auditing</a:t>
          </a:r>
          <a:endParaRPr lang="es-ES" sz="2000" dirty="0">
            <a:latin typeface="Corbel" panose="020B0503020204020204" pitchFamily="34" charset="0"/>
          </a:endParaRPr>
        </a:p>
      </dgm:t>
    </dgm:pt>
    <dgm:pt modelId="{9491170E-C398-42A5-BB43-B551B4A0630E}" type="parTrans" cxnId="{4233AB4A-0098-48CA-9609-E763AE06D17B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252595AA-CF6F-40FB-B956-E65BBEEAFCB6}" type="sibTrans" cxnId="{4233AB4A-0098-48CA-9609-E763AE06D17B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07DA04D4-3198-4E46-A569-A1FB2B75B4CC}">
      <dgm:prSet phldrT="[Texto]" custT="1"/>
      <dgm:spPr/>
      <dgm:t>
        <a:bodyPr/>
        <a:lstStyle/>
        <a:p>
          <a:r>
            <a:rPr lang="es-ES" sz="2000" dirty="0" err="1">
              <a:latin typeface="Corbel" panose="020B0503020204020204" pitchFamily="34" charset="0"/>
            </a:rPr>
            <a:t>Workflow</a:t>
          </a:r>
          <a:r>
            <a:rPr lang="es-ES" sz="2000" dirty="0">
              <a:latin typeface="Corbel" panose="020B0503020204020204" pitchFamily="34" charset="0"/>
            </a:rPr>
            <a:t> </a:t>
          </a:r>
          <a:r>
            <a:rPr lang="es-ES" sz="2000" dirty="0" err="1">
              <a:latin typeface="Corbel" panose="020B0503020204020204" pitchFamily="34" charset="0"/>
            </a:rPr>
            <a:t>specification</a:t>
          </a:r>
          <a:endParaRPr lang="es-ES" sz="2000" dirty="0">
            <a:latin typeface="Corbel" panose="020B0503020204020204" pitchFamily="34" charset="0"/>
          </a:endParaRPr>
        </a:p>
      </dgm:t>
    </dgm:pt>
    <dgm:pt modelId="{58626894-F229-43E1-B067-938229F044F8}" type="parTrans" cxnId="{4B357793-7BDB-4B24-B081-B99891984A88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AE46F9DB-7B7E-4DB0-9B4A-7B26197BE5EA}" type="sibTrans" cxnId="{4B357793-7BDB-4B24-B081-B99891984A88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2A23404F-554B-4108-8C7F-989CB5DB0793}">
      <dgm:prSet phldrT="[Texto]" custT="1"/>
      <dgm:spPr/>
      <dgm:t>
        <a:bodyPr/>
        <a:lstStyle/>
        <a:p>
          <a:r>
            <a:rPr lang="es-ES" sz="2000" dirty="0" err="1">
              <a:latin typeface="Corbel" panose="020B0503020204020204" pitchFamily="34" charset="0"/>
            </a:rPr>
            <a:t>Workflow</a:t>
          </a:r>
          <a:r>
            <a:rPr lang="es-ES" sz="2000" dirty="0">
              <a:latin typeface="Corbel" panose="020B0503020204020204" pitchFamily="34" charset="0"/>
            </a:rPr>
            <a:t> </a:t>
          </a:r>
          <a:r>
            <a:rPr lang="es-ES" sz="2000" dirty="0" err="1">
              <a:latin typeface="Corbel" panose="020B0503020204020204" pitchFamily="34" charset="0"/>
            </a:rPr>
            <a:t>execution</a:t>
          </a:r>
          <a:endParaRPr lang="es-ES" sz="2000" dirty="0">
            <a:latin typeface="Corbel" panose="020B0503020204020204" pitchFamily="34" charset="0"/>
          </a:endParaRPr>
        </a:p>
      </dgm:t>
    </dgm:pt>
    <dgm:pt modelId="{529E466F-4AEB-4D4C-A384-C1F8645AC16B}" type="parTrans" cxnId="{7D4D6420-F911-414D-A384-075A5B33C969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7AB28925-D250-463B-BCFE-0E4772707BA9}" type="sibTrans" cxnId="{7D4D6420-F911-414D-A384-075A5B33C969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35239043-0ED4-4EC9-98DD-87A323C7A1FC}">
      <dgm:prSet phldrT="[Texto]" custT="1"/>
      <dgm:spPr/>
      <dgm:t>
        <a:bodyPr/>
        <a:lstStyle/>
        <a:p>
          <a:r>
            <a:rPr lang="es-ES" sz="2000" dirty="0" err="1">
              <a:latin typeface="Corbel" panose="020B0503020204020204" pitchFamily="34" charset="0"/>
            </a:rPr>
            <a:t>Post-processing</a:t>
          </a:r>
          <a:r>
            <a:rPr lang="es-ES" sz="2000" dirty="0">
              <a:latin typeface="Corbel" panose="020B0503020204020204" pitchFamily="34" charset="0"/>
            </a:rPr>
            <a:t> and </a:t>
          </a:r>
          <a:r>
            <a:rPr lang="es-ES" sz="2000" dirty="0" err="1">
              <a:latin typeface="Corbel" panose="020B0503020204020204" pitchFamily="34" charset="0"/>
            </a:rPr>
            <a:t>controlling</a:t>
          </a:r>
          <a:endParaRPr lang="es-ES" sz="2000" dirty="0">
            <a:latin typeface="Corbel" panose="020B0503020204020204" pitchFamily="34" charset="0"/>
          </a:endParaRPr>
        </a:p>
      </dgm:t>
    </dgm:pt>
    <dgm:pt modelId="{24C77415-FD10-49D1-9B35-0D447F659C46}" type="parTrans" cxnId="{83D8276F-164F-441D-8677-0B67A35ADF5A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6EA49A86-1E19-4950-AC49-39FC9B286922}" type="sibTrans" cxnId="{83D8276F-164F-441D-8677-0B67A35ADF5A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5BFEA02F-B1E5-492D-8E9E-422D6F51190F}">
      <dgm:prSet phldrT="[Texto]" custT="1"/>
      <dgm:spPr/>
      <dgm:t>
        <a:bodyPr/>
        <a:lstStyle/>
        <a:p>
          <a:r>
            <a:rPr lang="es-ES" sz="2000" dirty="0">
              <a:latin typeface="Corbel" panose="020B0503020204020204" pitchFamily="34" charset="0"/>
            </a:rPr>
            <a:t>DATA</a:t>
          </a:r>
        </a:p>
      </dgm:t>
    </dgm:pt>
    <dgm:pt modelId="{DE3ECD94-86FF-472A-B406-0554734C6A8D}" type="parTrans" cxnId="{453475B4-5C94-4A19-8C14-89FB59752423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9C0F9ED2-51DF-4837-9977-93547674EA3E}" type="sibTrans" cxnId="{453475B4-5C94-4A19-8C14-89FB59752423}">
      <dgm:prSet/>
      <dgm:spPr/>
      <dgm:t>
        <a:bodyPr/>
        <a:lstStyle/>
        <a:p>
          <a:endParaRPr lang="es-ES" sz="2000">
            <a:latin typeface="Corbel" panose="020B0503020204020204" pitchFamily="34" charset="0"/>
          </a:endParaRPr>
        </a:p>
      </dgm:t>
    </dgm:pt>
    <dgm:pt modelId="{68AD18DB-479C-4E84-9CF5-890794FC4D32}" type="pres">
      <dgm:prSet presAssocID="{D9FBDF7F-FD10-424B-8A4E-975F640F700D}" presName="Name0" presStyleCnt="0">
        <dgm:presLayoutVars>
          <dgm:chMax val="7"/>
          <dgm:chPref val="5"/>
        </dgm:presLayoutVars>
      </dgm:prSet>
      <dgm:spPr/>
    </dgm:pt>
    <dgm:pt modelId="{D78B602A-2F61-4178-B842-54581ABB1E87}" type="pres">
      <dgm:prSet presAssocID="{D9FBDF7F-FD10-424B-8A4E-975F640F700D}" presName="arrowNode" presStyleLbl="node1" presStyleIdx="0" presStyleCnt="1"/>
      <dgm:spPr/>
    </dgm:pt>
    <dgm:pt modelId="{1BF3B7B9-46FC-441D-BD5F-47C85F3B38CC}" type="pres">
      <dgm:prSet presAssocID="{546E26B9-1E47-4374-A12E-25F996A6FBB8}" presName="txNode1" presStyleLbl="revTx" presStyleIdx="0" presStyleCnt="5">
        <dgm:presLayoutVars>
          <dgm:bulletEnabled val="1"/>
        </dgm:presLayoutVars>
      </dgm:prSet>
      <dgm:spPr/>
    </dgm:pt>
    <dgm:pt modelId="{04E00A2A-E3BF-4D3B-BBDF-2F1D033A8E61}" type="pres">
      <dgm:prSet presAssocID="{07DA04D4-3198-4E46-A569-A1FB2B75B4CC}" presName="txNode2" presStyleLbl="revTx" presStyleIdx="1" presStyleCnt="5">
        <dgm:presLayoutVars>
          <dgm:bulletEnabled val="1"/>
        </dgm:presLayoutVars>
      </dgm:prSet>
      <dgm:spPr/>
    </dgm:pt>
    <dgm:pt modelId="{085D2F82-9743-47B7-896F-0E7D410E2F6E}" type="pres">
      <dgm:prSet presAssocID="{AE46F9DB-7B7E-4DB0-9B4A-7B26197BE5EA}" presName="dotNode2" presStyleCnt="0"/>
      <dgm:spPr/>
    </dgm:pt>
    <dgm:pt modelId="{526D9152-D858-4ADF-8508-9066E79DE45B}" type="pres">
      <dgm:prSet presAssocID="{AE46F9DB-7B7E-4DB0-9B4A-7B26197BE5EA}" presName="dotRepeatNode" presStyleLbl="fgShp" presStyleIdx="0" presStyleCnt="3"/>
      <dgm:spPr/>
    </dgm:pt>
    <dgm:pt modelId="{974CDA65-404E-4879-8EF8-684FF82E7FB1}" type="pres">
      <dgm:prSet presAssocID="{2A23404F-554B-4108-8C7F-989CB5DB0793}" presName="txNode3" presStyleLbl="revTx" presStyleIdx="2" presStyleCnt="5">
        <dgm:presLayoutVars>
          <dgm:bulletEnabled val="1"/>
        </dgm:presLayoutVars>
      </dgm:prSet>
      <dgm:spPr/>
    </dgm:pt>
    <dgm:pt modelId="{721CDCB6-AF47-4929-9851-9CB64655D86D}" type="pres">
      <dgm:prSet presAssocID="{7AB28925-D250-463B-BCFE-0E4772707BA9}" presName="dotNode3" presStyleCnt="0"/>
      <dgm:spPr/>
    </dgm:pt>
    <dgm:pt modelId="{7B722175-5D09-4837-A1AA-0CB4B43F1B2D}" type="pres">
      <dgm:prSet presAssocID="{7AB28925-D250-463B-BCFE-0E4772707BA9}" presName="dotRepeatNode" presStyleLbl="fgShp" presStyleIdx="1" presStyleCnt="3"/>
      <dgm:spPr/>
    </dgm:pt>
    <dgm:pt modelId="{27B90B2E-9210-4ED8-8F05-D916F81CE78E}" type="pres">
      <dgm:prSet presAssocID="{35239043-0ED4-4EC9-98DD-87A323C7A1FC}" presName="txNode4" presStyleLbl="revTx" presStyleIdx="3" presStyleCnt="5" custScaleX="128245">
        <dgm:presLayoutVars>
          <dgm:bulletEnabled val="1"/>
        </dgm:presLayoutVars>
      </dgm:prSet>
      <dgm:spPr/>
    </dgm:pt>
    <dgm:pt modelId="{71CECA64-FC1C-42B1-A9D0-E86B364D8ACA}" type="pres">
      <dgm:prSet presAssocID="{6EA49A86-1E19-4950-AC49-39FC9B286922}" presName="dotNode4" presStyleCnt="0"/>
      <dgm:spPr/>
    </dgm:pt>
    <dgm:pt modelId="{A60AAAF9-8173-4974-89F9-C42FF239442A}" type="pres">
      <dgm:prSet presAssocID="{6EA49A86-1E19-4950-AC49-39FC9B286922}" presName="dotRepeatNode" presStyleLbl="fgShp" presStyleIdx="2" presStyleCnt="3"/>
      <dgm:spPr/>
    </dgm:pt>
    <dgm:pt modelId="{C5F46B86-4C9B-49C6-B885-8BDB61F80901}" type="pres">
      <dgm:prSet presAssocID="{5BFEA02F-B1E5-492D-8E9E-422D6F51190F}" presName="txNode5" presStyleLbl="revTx" presStyleIdx="4" presStyleCnt="5">
        <dgm:presLayoutVars>
          <dgm:bulletEnabled val="1"/>
        </dgm:presLayoutVars>
      </dgm:prSet>
      <dgm:spPr/>
    </dgm:pt>
  </dgm:ptLst>
  <dgm:cxnLst>
    <dgm:cxn modelId="{2B97201C-109B-4AD1-8560-B6FDC149E19D}" type="presOf" srcId="{07DA04D4-3198-4E46-A569-A1FB2B75B4CC}" destId="{04E00A2A-E3BF-4D3B-BBDF-2F1D033A8E61}" srcOrd="0" destOrd="0" presId="urn:microsoft.com/office/officeart/2009/3/layout/DescendingProcess"/>
    <dgm:cxn modelId="{6B82761C-E0AD-46EA-8CEA-06FDEA18368D}" type="presOf" srcId="{6EA49A86-1E19-4950-AC49-39FC9B286922}" destId="{A60AAAF9-8173-4974-89F9-C42FF239442A}" srcOrd="0" destOrd="0" presId="urn:microsoft.com/office/officeart/2009/3/layout/DescendingProcess"/>
    <dgm:cxn modelId="{7D4D6420-F911-414D-A384-075A5B33C969}" srcId="{D9FBDF7F-FD10-424B-8A4E-975F640F700D}" destId="{2A23404F-554B-4108-8C7F-989CB5DB0793}" srcOrd="2" destOrd="0" parTransId="{529E466F-4AEB-4D4C-A384-C1F8645AC16B}" sibTransId="{7AB28925-D250-463B-BCFE-0E4772707BA9}"/>
    <dgm:cxn modelId="{CFD8A222-E80B-4D46-B20F-EAE504E994E1}" type="presOf" srcId="{546E26B9-1E47-4374-A12E-25F996A6FBB8}" destId="{1BF3B7B9-46FC-441D-BD5F-47C85F3B38CC}" srcOrd="0" destOrd="0" presId="urn:microsoft.com/office/officeart/2009/3/layout/DescendingProcess"/>
    <dgm:cxn modelId="{EC619A2C-7115-43A2-BEF8-E707738DA97F}" type="presOf" srcId="{35239043-0ED4-4EC9-98DD-87A323C7A1FC}" destId="{27B90B2E-9210-4ED8-8F05-D916F81CE78E}" srcOrd="0" destOrd="0" presId="urn:microsoft.com/office/officeart/2009/3/layout/DescendingProcess"/>
    <dgm:cxn modelId="{E8D5053B-D8CC-4133-AC72-2EAC84172BBC}" type="presOf" srcId="{7AB28925-D250-463B-BCFE-0E4772707BA9}" destId="{7B722175-5D09-4837-A1AA-0CB4B43F1B2D}" srcOrd="0" destOrd="0" presId="urn:microsoft.com/office/officeart/2009/3/layout/DescendingProcess"/>
    <dgm:cxn modelId="{4233AB4A-0098-48CA-9609-E763AE06D17B}" srcId="{D9FBDF7F-FD10-424B-8A4E-975F640F700D}" destId="{546E26B9-1E47-4374-A12E-25F996A6FBB8}" srcOrd="0" destOrd="0" parTransId="{9491170E-C398-42A5-BB43-B551B4A0630E}" sibTransId="{252595AA-CF6F-40FB-B956-E65BBEEAFCB6}"/>
    <dgm:cxn modelId="{2EE2F04B-7C05-4008-9109-575DD83A3BB8}" type="presOf" srcId="{AE46F9DB-7B7E-4DB0-9B4A-7B26197BE5EA}" destId="{526D9152-D858-4ADF-8508-9066E79DE45B}" srcOrd="0" destOrd="0" presId="urn:microsoft.com/office/officeart/2009/3/layout/DescendingProcess"/>
    <dgm:cxn modelId="{83D8276F-164F-441D-8677-0B67A35ADF5A}" srcId="{D9FBDF7F-FD10-424B-8A4E-975F640F700D}" destId="{35239043-0ED4-4EC9-98DD-87A323C7A1FC}" srcOrd="3" destOrd="0" parTransId="{24C77415-FD10-49D1-9B35-0D447F659C46}" sibTransId="{6EA49A86-1E19-4950-AC49-39FC9B286922}"/>
    <dgm:cxn modelId="{4B357793-7BDB-4B24-B081-B99891984A88}" srcId="{D9FBDF7F-FD10-424B-8A4E-975F640F700D}" destId="{07DA04D4-3198-4E46-A569-A1FB2B75B4CC}" srcOrd="1" destOrd="0" parTransId="{58626894-F229-43E1-B067-938229F044F8}" sibTransId="{AE46F9DB-7B7E-4DB0-9B4A-7B26197BE5EA}"/>
    <dgm:cxn modelId="{FF856CB4-3489-480F-901B-03334CD335A4}" type="presOf" srcId="{D9FBDF7F-FD10-424B-8A4E-975F640F700D}" destId="{68AD18DB-479C-4E84-9CF5-890794FC4D32}" srcOrd="0" destOrd="0" presId="urn:microsoft.com/office/officeart/2009/3/layout/DescendingProcess"/>
    <dgm:cxn modelId="{453475B4-5C94-4A19-8C14-89FB59752423}" srcId="{D9FBDF7F-FD10-424B-8A4E-975F640F700D}" destId="{5BFEA02F-B1E5-492D-8E9E-422D6F51190F}" srcOrd="4" destOrd="0" parTransId="{DE3ECD94-86FF-472A-B406-0554734C6A8D}" sibTransId="{9C0F9ED2-51DF-4837-9977-93547674EA3E}"/>
    <dgm:cxn modelId="{3B44C6B6-87A5-4602-9F98-36755D95EB28}" type="presOf" srcId="{2A23404F-554B-4108-8C7F-989CB5DB0793}" destId="{974CDA65-404E-4879-8EF8-684FF82E7FB1}" srcOrd="0" destOrd="0" presId="urn:microsoft.com/office/officeart/2009/3/layout/DescendingProcess"/>
    <dgm:cxn modelId="{73FB4FEE-AA0A-4C6B-9E14-103CF04A5CB2}" type="presOf" srcId="{5BFEA02F-B1E5-492D-8E9E-422D6F51190F}" destId="{C5F46B86-4C9B-49C6-B885-8BDB61F80901}" srcOrd="0" destOrd="0" presId="urn:microsoft.com/office/officeart/2009/3/layout/DescendingProcess"/>
    <dgm:cxn modelId="{6116E78A-171D-4B84-9B28-2500B4271DB0}" type="presParOf" srcId="{68AD18DB-479C-4E84-9CF5-890794FC4D32}" destId="{D78B602A-2F61-4178-B842-54581ABB1E87}" srcOrd="0" destOrd="0" presId="urn:microsoft.com/office/officeart/2009/3/layout/DescendingProcess"/>
    <dgm:cxn modelId="{273BAEDE-848B-4A81-AB69-47590492FDF5}" type="presParOf" srcId="{68AD18DB-479C-4E84-9CF5-890794FC4D32}" destId="{1BF3B7B9-46FC-441D-BD5F-47C85F3B38CC}" srcOrd="1" destOrd="0" presId="urn:microsoft.com/office/officeart/2009/3/layout/DescendingProcess"/>
    <dgm:cxn modelId="{0D43AC4F-E370-4668-BD5C-8230C33EFF2B}" type="presParOf" srcId="{68AD18DB-479C-4E84-9CF5-890794FC4D32}" destId="{04E00A2A-E3BF-4D3B-BBDF-2F1D033A8E61}" srcOrd="2" destOrd="0" presId="urn:microsoft.com/office/officeart/2009/3/layout/DescendingProcess"/>
    <dgm:cxn modelId="{EEB5D74C-8850-4514-911B-7F82E276793C}" type="presParOf" srcId="{68AD18DB-479C-4E84-9CF5-890794FC4D32}" destId="{085D2F82-9743-47B7-896F-0E7D410E2F6E}" srcOrd="3" destOrd="0" presId="urn:microsoft.com/office/officeart/2009/3/layout/DescendingProcess"/>
    <dgm:cxn modelId="{7A7E9A76-B2FC-4846-AFD0-F02CA9ECB8EC}" type="presParOf" srcId="{085D2F82-9743-47B7-896F-0E7D410E2F6E}" destId="{526D9152-D858-4ADF-8508-9066E79DE45B}" srcOrd="0" destOrd="0" presId="urn:microsoft.com/office/officeart/2009/3/layout/DescendingProcess"/>
    <dgm:cxn modelId="{ED456BCD-859C-4A69-B07C-F6C2600B1E1C}" type="presParOf" srcId="{68AD18DB-479C-4E84-9CF5-890794FC4D32}" destId="{974CDA65-404E-4879-8EF8-684FF82E7FB1}" srcOrd="4" destOrd="0" presId="urn:microsoft.com/office/officeart/2009/3/layout/DescendingProcess"/>
    <dgm:cxn modelId="{0944309F-2AAB-44B3-A988-9187151681D8}" type="presParOf" srcId="{68AD18DB-479C-4E84-9CF5-890794FC4D32}" destId="{721CDCB6-AF47-4929-9851-9CB64655D86D}" srcOrd="5" destOrd="0" presId="urn:microsoft.com/office/officeart/2009/3/layout/DescendingProcess"/>
    <dgm:cxn modelId="{52EB63C5-9756-4BA8-A358-9B1D47122D68}" type="presParOf" srcId="{721CDCB6-AF47-4929-9851-9CB64655D86D}" destId="{7B722175-5D09-4837-A1AA-0CB4B43F1B2D}" srcOrd="0" destOrd="0" presId="urn:microsoft.com/office/officeart/2009/3/layout/DescendingProcess"/>
    <dgm:cxn modelId="{2C501827-EEDF-4DFC-A3D3-C806A2E78FF6}" type="presParOf" srcId="{68AD18DB-479C-4E84-9CF5-890794FC4D32}" destId="{27B90B2E-9210-4ED8-8F05-D916F81CE78E}" srcOrd="6" destOrd="0" presId="urn:microsoft.com/office/officeart/2009/3/layout/DescendingProcess"/>
    <dgm:cxn modelId="{CE04E739-5756-4E3E-9826-CA8C7F460EE5}" type="presParOf" srcId="{68AD18DB-479C-4E84-9CF5-890794FC4D32}" destId="{71CECA64-FC1C-42B1-A9D0-E86B364D8ACA}" srcOrd="7" destOrd="0" presId="urn:microsoft.com/office/officeart/2009/3/layout/DescendingProcess"/>
    <dgm:cxn modelId="{7EECBB0F-8163-49A1-B132-4D13C38EF6D4}" type="presParOf" srcId="{71CECA64-FC1C-42B1-A9D0-E86B364D8ACA}" destId="{A60AAAF9-8173-4974-89F9-C42FF239442A}" srcOrd="0" destOrd="0" presId="urn:microsoft.com/office/officeart/2009/3/layout/DescendingProcess"/>
    <dgm:cxn modelId="{911231E2-2231-485E-A0ED-EB6C6501C740}" type="presParOf" srcId="{68AD18DB-479C-4E84-9CF5-890794FC4D32}" destId="{C5F46B86-4C9B-49C6-B885-8BDB61F80901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8B733C-2869-4B5C-B8E9-E176EC1EA273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A1A689ED-DFEE-4152-94E8-F69E8F0F4CBD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z="1800" dirty="0" err="1"/>
            <a:t>Challenges</a:t>
          </a:r>
          <a:endParaRPr lang="es-ES" sz="1800" dirty="0"/>
        </a:p>
      </dgm:t>
    </dgm:pt>
    <dgm:pt modelId="{03F5A74D-1896-490E-A71B-EB0F1C31D99E}" type="parTrans" cxnId="{6268085B-338B-4596-A100-6DB421022DEA}">
      <dgm:prSet/>
      <dgm:spPr/>
      <dgm:t>
        <a:bodyPr/>
        <a:lstStyle/>
        <a:p>
          <a:endParaRPr lang="es-ES" sz="1800"/>
        </a:p>
      </dgm:t>
    </dgm:pt>
    <dgm:pt modelId="{0423CCF8-7D21-4BF2-8657-C3EEC553E8DD}" type="sibTrans" cxnId="{6268085B-338B-4596-A100-6DB421022DEA}">
      <dgm:prSet/>
      <dgm:spPr/>
      <dgm:t>
        <a:bodyPr/>
        <a:lstStyle/>
        <a:p>
          <a:endParaRPr lang="es-ES" sz="1800"/>
        </a:p>
      </dgm:t>
    </dgm:pt>
    <dgm:pt modelId="{C3C8B453-606A-4A5A-AA4A-6B41CB7C442C}">
      <dgm:prSet phldrT="[Texto]" custT="1"/>
      <dgm:spPr/>
      <dgm:t>
        <a:bodyPr/>
        <a:lstStyle/>
        <a:p>
          <a:r>
            <a:rPr lang="es-ES" sz="1600" dirty="0" err="1">
              <a:latin typeface="Corbel" panose="020B0503020204020204" pitchFamily="34" charset="0"/>
            </a:rPr>
            <a:t>Heterogenous</a:t>
          </a:r>
          <a:r>
            <a:rPr lang="es-ES" sz="1600" dirty="0">
              <a:latin typeface="Corbel" panose="020B0503020204020204" pitchFamily="34" charset="0"/>
            </a:rPr>
            <a:t> data</a:t>
          </a:r>
        </a:p>
      </dgm:t>
    </dgm:pt>
    <dgm:pt modelId="{0023D126-784E-4FEF-975A-D3728873634E}" type="parTrans" cxnId="{DE5D335F-6E90-4D6B-BA30-B4CBC04D653B}">
      <dgm:prSet/>
      <dgm:spPr/>
      <dgm:t>
        <a:bodyPr/>
        <a:lstStyle/>
        <a:p>
          <a:endParaRPr lang="es-ES" sz="1800"/>
        </a:p>
      </dgm:t>
    </dgm:pt>
    <dgm:pt modelId="{0B5F303E-42C2-4E9E-99D1-5EC0125D95FA}" type="sibTrans" cxnId="{DE5D335F-6E90-4D6B-BA30-B4CBC04D653B}">
      <dgm:prSet/>
      <dgm:spPr/>
      <dgm:t>
        <a:bodyPr/>
        <a:lstStyle/>
        <a:p>
          <a:endParaRPr lang="es-ES" sz="1800"/>
        </a:p>
      </dgm:t>
    </dgm:pt>
    <dgm:pt modelId="{8A0ABB78-2E1D-44AA-9D56-C1AF7CA00B90}">
      <dgm:prSet phldrT="[Texto]" custT="1"/>
      <dgm:spPr/>
      <dgm:t>
        <a:bodyPr/>
        <a:lstStyle/>
        <a:p>
          <a:r>
            <a:rPr lang="es-ES" sz="1600" dirty="0" err="1">
              <a:latin typeface="Corbel" panose="020B0503020204020204" pitchFamily="34" charset="0"/>
            </a:rPr>
            <a:t>Different</a:t>
          </a:r>
          <a:r>
            <a:rPr lang="es-ES" sz="1600" dirty="0">
              <a:latin typeface="Corbel" panose="020B0503020204020204" pitchFamily="34" charset="0"/>
            </a:rPr>
            <a:t> </a:t>
          </a:r>
          <a:r>
            <a:rPr lang="es-ES" sz="1600" dirty="0" err="1">
              <a:latin typeface="Corbel" panose="020B0503020204020204" pitchFamily="34" charset="0"/>
            </a:rPr>
            <a:t>schemas</a:t>
          </a:r>
          <a:endParaRPr lang="es-ES" sz="1600" dirty="0">
            <a:latin typeface="Corbel" panose="020B0503020204020204" pitchFamily="34" charset="0"/>
          </a:endParaRPr>
        </a:p>
      </dgm:t>
    </dgm:pt>
    <dgm:pt modelId="{C05CB8A0-771A-46AA-89B0-C5050D95BF58}" type="parTrans" cxnId="{46AFC8F8-F568-468D-B885-1CA62007027C}">
      <dgm:prSet/>
      <dgm:spPr/>
      <dgm:t>
        <a:bodyPr/>
        <a:lstStyle/>
        <a:p>
          <a:endParaRPr lang="es-ES" sz="1800"/>
        </a:p>
      </dgm:t>
    </dgm:pt>
    <dgm:pt modelId="{95FA5739-5A0B-4079-9EC7-AF34393FFC7E}" type="sibTrans" cxnId="{46AFC8F8-F568-468D-B885-1CA62007027C}">
      <dgm:prSet/>
      <dgm:spPr/>
      <dgm:t>
        <a:bodyPr/>
        <a:lstStyle/>
        <a:p>
          <a:endParaRPr lang="es-ES" sz="1800"/>
        </a:p>
      </dgm:t>
    </dgm:pt>
    <dgm:pt modelId="{24B4F929-8E64-4C04-A72F-BCDE35C266AA}">
      <dgm:prSet phldrT="[Texto]" custT="1"/>
      <dgm:spPr/>
      <dgm:t>
        <a:bodyPr/>
        <a:lstStyle/>
        <a:p>
          <a:r>
            <a:rPr lang="es-ES" sz="1600" dirty="0">
              <a:latin typeface="Corbel" panose="020B0503020204020204" pitchFamily="34" charset="0"/>
            </a:rPr>
            <a:t>High </a:t>
          </a:r>
          <a:r>
            <a:rPr lang="es-ES" sz="1600" dirty="0" err="1">
              <a:latin typeface="Corbel" panose="020B0503020204020204" pitchFamily="34" charset="0"/>
            </a:rPr>
            <a:t>number</a:t>
          </a:r>
          <a:r>
            <a:rPr lang="es-ES" sz="1600" dirty="0">
              <a:latin typeface="Corbel" panose="020B0503020204020204" pitchFamily="34" charset="0"/>
            </a:rPr>
            <a:t> </a:t>
          </a:r>
          <a:r>
            <a:rPr lang="es-ES" sz="1600" dirty="0" err="1">
              <a:latin typeface="Corbel" panose="020B0503020204020204" pitchFamily="34" charset="0"/>
            </a:rPr>
            <a:t>of</a:t>
          </a:r>
          <a:r>
            <a:rPr lang="es-ES" sz="1600" dirty="0">
              <a:latin typeface="Corbel" panose="020B0503020204020204" pitchFamily="34" charset="0"/>
            </a:rPr>
            <a:t> </a:t>
          </a:r>
          <a:r>
            <a:rPr lang="es-ES" sz="1600" dirty="0" err="1">
              <a:latin typeface="Corbel" panose="020B0503020204020204" pitchFamily="34" charset="0"/>
            </a:rPr>
            <a:t>sources</a:t>
          </a:r>
          <a:endParaRPr lang="es-ES" sz="1600" dirty="0">
            <a:latin typeface="Corbel" panose="020B0503020204020204" pitchFamily="34" charset="0"/>
          </a:endParaRPr>
        </a:p>
      </dgm:t>
    </dgm:pt>
    <dgm:pt modelId="{7C9D9BCB-E9D9-47C9-BC79-9874DF530573}" type="parTrans" cxnId="{F2135069-6C15-4639-8DAB-FBC35CB23919}">
      <dgm:prSet/>
      <dgm:spPr/>
      <dgm:t>
        <a:bodyPr/>
        <a:lstStyle/>
        <a:p>
          <a:endParaRPr lang="es-ES" sz="1800"/>
        </a:p>
      </dgm:t>
    </dgm:pt>
    <dgm:pt modelId="{EFDF8C61-351A-4055-97D6-3B22453988E7}" type="sibTrans" cxnId="{F2135069-6C15-4639-8DAB-FBC35CB23919}">
      <dgm:prSet/>
      <dgm:spPr/>
      <dgm:t>
        <a:bodyPr/>
        <a:lstStyle/>
        <a:p>
          <a:endParaRPr lang="es-ES" sz="1800"/>
        </a:p>
      </dgm:t>
    </dgm:pt>
    <dgm:pt modelId="{4AE93F72-426C-4EE4-90D9-88D25ECC8156}">
      <dgm:prSet phldrT="[Texto]" custT="1"/>
      <dgm:spPr/>
      <dgm:t>
        <a:bodyPr/>
        <a:lstStyle/>
        <a:p>
          <a:r>
            <a:rPr lang="es-ES" sz="1600" dirty="0" err="1">
              <a:latin typeface="Corbel" panose="020B0503020204020204" pitchFamily="34" charset="0"/>
            </a:rPr>
            <a:t>Different</a:t>
          </a:r>
          <a:r>
            <a:rPr lang="es-ES" sz="1600" dirty="0">
              <a:latin typeface="Corbel" panose="020B0503020204020204" pitchFamily="34" charset="0"/>
            </a:rPr>
            <a:t> time </a:t>
          </a:r>
          <a:r>
            <a:rPr lang="es-ES" sz="1600" dirty="0" err="1">
              <a:latin typeface="Corbel" panose="020B0503020204020204" pitchFamily="34" charset="0"/>
            </a:rPr>
            <a:t>sincronization</a:t>
          </a:r>
          <a:endParaRPr lang="es-ES" sz="1600" dirty="0">
            <a:latin typeface="Corbel" panose="020B0503020204020204" pitchFamily="34" charset="0"/>
          </a:endParaRPr>
        </a:p>
      </dgm:t>
    </dgm:pt>
    <dgm:pt modelId="{24944E1D-8CCB-4DD3-A562-CD844DFC1539}" type="parTrans" cxnId="{65DAEF2F-1CD9-4541-81CB-CEE92967C89F}">
      <dgm:prSet/>
      <dgm:spPr/>
      <dgm:t>
        <a:bodyPr/>
        <a:lstStyle/>
        <a:p>
          <a:endParaRPr lang="es-ES" sz="1800"/>
        </a:p>
      </dgm:t>
    </dgm:pt>
    <dgm:pt modelId="{EE284E72-1144-498F-AFBE-B7206234AFAB}" type="sibTrans" cxnId="{65DAEF2F-1CD9-4541-81CB-CEE92967C89F}">
      <dgm:prSet/>
      <dgm:spPr/>
      <dgm:t>
        <a:bodyPr/>
        <a:lstStyle/>
        <a:p>
          <a:endParaRPr lang="es-ES" sz="1800"/>
        </a:p>
      </dgm:t>
    </dgm:pt>
    <dgm:pt modelId="{CE29B9F2-3B9B-4416-99BB-13EFAFF05B47}">
      <dgm:prSet phldrT="[Texto]" custT="1"/>
      <dgm:spPr/>
      <dgm:t>
        <a:bodyPr/>
        <a:lstStyle/>
        <a:p>
          <a:r>
            <a:rPr lang="es-ES" sz="1600" dirty="0" err="1">
              <a:latin typeface="Corbel" panose="020B0503020204020204" pitchFamily="34" charset="0"/>
            </a:rPr>
            <a:t>Different</a:t>
          </a:r>
          <a:r>
            <a:rPr lang="es-ES" sz="1600" dirty="0">
              <a:latin typeface="Corbel" panose="020B0503020204020204" pitchFamily="34" charset="0"/>
            </a:rPr>
            <a:t> </a:t>
          </a:r>
          <a:r>
            <a:rPr lang="es-ES" sz="1600" dirty="0" err="1">
              <a:latin typeface="Corbel" panose="020B0503020204020204" pitchFamily="34" charset="0"/>
            </a:rPr>
            <a:t>abstraction</a:t>
          </a:r>
          <a:r>
            <a:rPr lang="es-ES" sz="1600" dirty="0">
              <a:latin typeface="Corbel" panose="020B0503020204020204" pitchFamily="34" charset="0"/>
            </a:rPr>
            <a:t> </a:t>
          </a:r>
          <a:r>
            <a:rPr lang="es-ES" sz="1600" dirty="0" err="1">
              <a:latin typeface="Corbel" panose="020B0503020204020204" pitchFamily="34" charset="0"/>
            </a:rPr>
            <a:t>levels</a:t>
          </a:r>
          <a:endParaRPr lang="es-ES" sz="1600" dirty="0">
            <a:latin typeface="Corbel" panose="020B0503020204020204" pitchFamily="34" charset="0"/>
          </a:endParaRPr>
        </a:p>
      </dgm:t>
    </dgm:pt>
    <dgm:pt modelId="{C159A212-BDD4-4325-8156-B64E58CD6E03}" type="parTrans" cxnId="{048148CC-D2D0-4229-AB8D-862356116C0E}">
      <dgm:prSet/>
      <dgm:spPr/>
      <dgm:t>
        <a:bodyPr/>
        <a:lstStyle/>
        <a:p>
          <a:endParaRPr lang="es-ES" sz="1800"/>
        </a:p>
      </dgm:t>
    </dgm:pt>
    <dgm:pt modelId="{778AAFA1-0A42-4132-BBB2-C3013AA982AE}" type="sibTrans" cxnId="{048148CC-D2D0-4229-AB8D-862356116C0E}">
      <dgm:prSet/>
      <dgm:spPr/>
      <dgm:t>
        <a:bodyPr/>
        <a:lstStyle/>
        <a:p>
          <a:endParaRPr lang="es-ES" sz="1800"/>
        </a:p>
      </dgm:t>
    </dgm:pt>
    <dgm:pt modelId="{122AAF04-D126-4181-BAC8-5DF83450EFFE}" type="pres">
      <dgm:prSet presAssocID="{418B733C-2869-4B5C-B8E9-E176EC1EA27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E2F59BE4-D866-41D1-A88D-5FBC5CCDC840}" type="pres">
      <dgm:prSet presAssocID="{A1A689ED-DFEE-4152-94E8-F69E8F0F4CBD}" presName="singleCycle" presStyleCnt="0"/>
      <dgm:spPr/>
    </dgm:pt>
    <dgm:pt modelId="{C558894A-0FD5-4858-AAF7-2ED1C3AC9F62}" type="pres">
      <dgm:prSet presAssocID="{A1A689ED-DFEE-4152-94E8-F69E8F0F4CBD}" presName="singleCenter" presStyleLbl="node1" presStyleIdx="0" presStyleCnt="6" custScaleX="123959">
        <dgm:presLayoutVars>
          <dgm:chMax val="7"/>
          <dgm:chPref val="7"/>
        </dgm:presLayoutVars>
      </dgm:prSet>
      <dgm:spPr/>
    </dgm:pt>
    <dgm:pt modelId="{740BBC72-AD22-4F6C-8721-BAF0D61AE6D3}" type="pres">
      <dgm:prSet presAssocID="{0023D126-784E-4FEF-975A-D3728873634E}" presName="Name56" presStyleLbl="parChTrans1D2" presStyleIdx="0" presStyleCnt="5"/>
      <dgm:spPr/>
    </dgm:pt>
    <dgm:pt modelId="{C6088339-3AD2-44A2-9952-AE5EFFEC6D4D}" type="pres">
      <dgm:prSet presAssocID="{C3C8B453-606A-4A5A-AA4A-6B41CB7C442C}" presName="text0" presStyleLbl="node1" presStyleIdx="1" presStyleCnt="6" custScaleX="242818">
        <dgm:presLayoutVars>
          <dgm:bulletEnabled val="1"/>
        </dgm:presLayoutVars>
      </dgm:prSet>
      <dgm:spPr/>
    </dgm:pt>
    <dgm:pt modelId="{F9E7F76D-1F4D-4E51-8819-13A8911A38DA}" type="pres">
      <dgm:prSet presAssocID="{C05CB8A0-771A-46AA-89B0-C5050D95BF58}" presName="Name56" presStyleLbl="parChTrans1D2" presStyleIdx="1" presStyleCnt="5"/>
      <dgm:spPr/>
    </dgm:pt>
    <dgm:pt modelId="{80E309BE-9687-4415-A234-6B33F96BBF9F}" type="pres">
      <dgm:prSet presAssocID="{8A0ABB78-2E1D-44AA-9D56-C1AF7CA00B90}" presName="text0" presStyleLbl="node1" presStyleIdx="2" presStyleCnt="6" custScaleX="242818" custRadScaleRad="119443" custRadScaleInc="4745">
        <dgm:presLayoutVars>
          <dgm:bulletEnabled val="1"/>
        </dgm:presLayoutVars>
      </dgm:prSet>
      <dgm:spPr/>
    </dgm:pt>
    <dgm:pt modelId="{BA8190D2-3FFA-403D-98C7-0AC4F04C6F63}" type="pres">
      <dgm:prSet presAssocID="{24944E1D-8CCB-4DD3-A562-CD844DFC1539}" presName="Name56" presStyleLbl="parChTrans1D2" presStyleIdx="2" presStyleCnt="5"/>
      <dgm:spPr/>
    </dgm:pt>
    <dgm:pt modelId="{A01239CB-2CE8-451A-A6AF-8B3A3B79031D}" type="pres">
      <dgm:prSet presAssocID="{4AE93F72-426C-4EE4-90D9-88D25ECC8156}" presName="text0" presStyleLbl="node1" presStyleIdx="3" presStyleCnt="6" custScaleX="242818">
        <dgm:presLayoutVars>
          <dgm:bulletEnabled val="1"/>
        </dgm:presLayoutVars>
      </dgm:prSet>
      <dgm:spPr/>
    </dgm:pt>
    <dgm:pt modelId="{9C0E1D8E-3776-4663-BA06-D660BF69A188}" type="pres">
      <dgm:prSet presAssocID="{C159A212-BDD4-4325-8156-B64E58CD6E03}" presName="Name56" presStyleLbl="parChTrans1D2" presStyleIdx="3" presStyleCnt="5"/>
      <dgm:spPr/>
    </dgm:pt>
    <dgm:pt modelId="{60CF4ACF-892E-4930-B46D-8F95D8810333}" type="pres">
      <dgm:prSet presAssocID="{CE29B9F2-3B9B-4416-99BB-13EFAFF05B47}" presName="text0" presStyleLbl="node1" presStyleIdx="4" presStyleCnt="6" custScaleX="242818">
        <dgm:presLayoutVars>
          <dgm:bulletEnabled val="1"/>
        </dgm:presLayoutVars>
      </dgm:prSet>
      <dgm:spPr/>
    </dgm:pt>
    <dgm:pt modelId="{75463F15-B783-430E-954A-72146810FFBC}" type="pres">
      <dgm:prSet presAssocID="{7C9D9BCB-E9D9-47C9-BC79-9874DF530573}" presName="Name56" presStyleLbl="parChTrans1D2" presStyleIdx="4" presStyleCnt="5"/>
      <dgm:spPr/>
    </dgm:pt>
    <dgm:pt modelId="{F84E76B5-ED47-4725-9A96-6D98D33B41A9}" type="pres">
      <dgm:prSet presAssocID="{24B4F929-8E64-4C04-A72F-BCDE35C266AA}" presName="text0" presStyleLbl="node1" presStyleIdx="5" presStyleCnt="6" custScaleX="242818" custRadScaleRad="123810" custRadScaleInc="-11579">
        <dgm:presLayoutVars>
          <dgm:bulletEnabled val="1"/>
        </dgm:presLayoutVars>
      </dgm:prSet>
      <dgm:spPr/>
    </dgm:pt>
  </dgm:ptLst>
  <dgm:cxnLst>
    <dgm:cxn modelId="{A7E41E07-49E7-49F5-BE21-A5F00FE9014A}" type="presOf" srcId="{7C9D9BCB-E9D9-47C9-BC79-9874DF530573}" destId="{75463F15-B783-430E-954A-72146810FFBC}" srcOrd="0" destOrd="0" presId="urn:microsoft.com/office/officeart/2008/layout/RadialCluster"/>
    <dgm:cxn modelId="{57385327-A714-4516-8287-8BCED615E37F}" type="presOf" srcId="{8A0ABB78-2E1D-44AA-9D56-C1AF7CA00B90}" destId="{80E309BE-9687-4415-A234-6B33F96BBF9F}" srcOrd="0" destOrd="0" presId="urn:microsoft.com/office/officeart/2008/layout/RadialCluster"/>
    <dgm:cxn modelId="{65DAEF2F-1CD9-4541-81CB-CEE92967C89F}" srcId="{A1A689ED-DFEE-4152-94E8-F69E8F0F4CBD}" destId="{4AE93F72-426C-4EE4-90D9-88D25ECC8156}" srcOrd="2" destOrd="0" parTransId="{24944E1D-8CCB-4DD3-A562-CD844DFC1539}" sibTransId="{EE284E72-1144-498F-AFBE-B7206234AFAB}"/>
    <dgm:cxn modelId="{8C6A3B40-3698-4D66-B3DC-F27C10337C83}" type="presOf" srcId="{24944E1D-8CCB-4DD3-A562-CD844DFC1539}" destId="{BA8190D2-3FFA-403D-98C7-0AC4F04C6F63}" srcOrd="0" destOrd="0" presId="urn:microsoft.com/office/officeart/2008/layout/RadialCluster"/>
    <dgm:cxn modelId="{6268085B-338B-4596-A100-6DB421022DEA}" srcId="{418B733C-2869-4B5C-B8E9-E176EC1EA273}" destId="{A1A689ED-DFEE-4152-94E8-F69E8F0F4CBD}" srcOrd="0" destOrd="0" parTransId="{03F5A74D-1896-490E-A71B-EB0F1C31D99E}" sibTransId="{0423CCF8-7D21-4BF2-8657-C3EEC553E8DD}"/>
    <dgm:cxn modelId="{3AF5535C-443A-4884-BDEA-5EF80E0C954A}" type="presOf" srcId="{418B733C-2869-4B5C-B8E9-E176EC1EA273}" destId="{122AAF04-D126-4181-BAC8-5DF83450EFFE}" srcOrd="0" destOrd="0" presId="urn:microsoft.com/office/officeart/2008/layout/RadialCluster"/>
    <dgm:cxn modelId="{DE5D335F-6E90-4D6B-BA30-B4CBC04D653B}" srcId="{A1A689ED-DFEE-4152-94E8-F69E8F0F4CBD}" destId="{C3C8B453-606A-4A5A-AA4A-6B41CB7C442C}" srcOrd="0" destOrd="0" parTransId="{0023D126-784E-4FEF-975A-D3728873634E}" sibTransId="{0B5F303E-42C2-4E9E-99D1-5EC0125D95FA}"/>
    <dgm:cxn modelId="{CB310962-A6D9-45DF-920F-2B68701EDA98}" type="presOf" srcId="{CE29B9F2-3B9B-4416-99BB-13EFAFF05B47}" destId="{60CF4ACF-892E-4930-B46D-8F95D8810333}" srcOrd="0" destOrd="0" presId="urn:microsoft.com/office/officeart/2008/layout/RadialCluster"/>
    <dgm:cxn modelId="{F2135069-6C15-4639-8DAB-FBC35CB23919}" srcId="{A1A689ED-DFEE-4152-94E8-F69E8F0F4CBD}" destId="{24B4F929-8E64-4C04-A72F-BCDE35C266AA}" srcOrd="4" destOrd="0" parTransId="{7C9D9BCB-E9D9-47C9-BC79-9874DF530573}" sibTransId="{EFDF8C61-351A-4055-97D6-3B22453988E7}"/>
    <dgm:cxn modelId="{BE67D677-249F-4B8B-8A8C-BEFF413A494B}" type="presOf" srcId="{C3C8B453-606A-4A5A-AA4A-6B41CB7C442C}" destId="{C6088339-3AD2-44A2-9952-AE5EFFEC6D4D}" srcOrd="0" destOrd="0" presId="urn:microsoft.com/office/officeart/2008/layout/RadialCluster"/>
    <dgm:cxn modelId="{6719FF5A-C346-4F14-B1A8-940D012924CC}" type="presOf" srcId="{C159A212-BDD4-4325-8156-B64E58CD6E03}" destId="{9C0E1D8E-3776-4663-BA06-D660BF69A188}" srcOrd="0" destOrd="0" presId="urn:microsoft.com/office/officeart/2008/layout/RadialCluster"/>
    <dgm:cxn modelId="{BE2CB583-53C6-4D50-BA9E-8F2E302C180E}" type="presOf" srcId="{4AE93F72-426C-4EE4-90D9-88D25ECC8156}" destId="{A01239CB-2CE8-451A-A6AF-8B3A3B79031D}" srcOrd="0" destOrd="0" presId="urn:microsoft.com/office/officeart/2008/layout/RadialCluster"/>
    <dgm:cxn modelId="{8F161F98-18B3-4CF5-BAB5-A1C4A8F19E3A}" type="presOf" srcId="{24B4F929-8E64-4C04-A72F-BCDE35C266AA}" destId="{F84E76B5-ED47-4725-9A96-6D98D33B41A9}" srcOrd="0" destOrd="0" presId="urn:microsoft.com/office/officeart/2008/layout/RadialCluster"/>
    <dgm:cxn modelId="{BC66FE9D-E73B-4C80-A566-EF73CE9BBFCA}" type="presOf" srcId="{A1A689ED-DFEE-4152-94E8-F69E8F0F4CBD}" destId="{C558894A-0FD5-4858-AAF7-2ED1C3AC9F62}" srcOrd="0" destOrd="0" presId="urn:microsoft.com/office/officeart/2008/layout/RadialCluster"/>
    <dgm:cxn modelId="{048148CC-D2D0-4229-AB8D-862356116C0E}" srcId="{A1A689ED-DFEE-4152-94E8-F69E8F0F4CBD}" destId="{CE29B9F2-3B9B-4416-99BB-13EFAFF05B47}" srcOrd="3" destOrd="0" parTransId="{C159A212-BDD4-4325-8156-B64E58CD6E03}" sibTransId="{778AAFA1-0A42-4132-BBB2-C3013AA982AE}"/>
    <dgm:cxn modelId="{D1BBA5E8-7DE3-4B13-96C2-C0238E7B80CD}" type="presOf" srcId="{C05CB8A0-771A-46AA-89B0-C5050D95BF58}" destId="{F9E7F76D-1F4D-4E51-8819-13A8911A38DA}" srcOrd="0" destOrd="0" presId="urn:microsoft.com/office/officeart/2008/layout/RadialCluster"/>
    <dgm:cxn modelId="{F71F35EC-8350-4B05-8AA2-40C9826F73DC}" type="presOf" srcId="{0023D126-784E-4FEF-975A-D3728873634E}" destId="{740BBC72-AD22-4F6C-8721-BAF0D61AE6D3}" srcOrd="0" destOrd="0" presId="urn:microsoft.com/office/officeart/2008/layout/RadialCluster"/>
    <dgm:cxn modelId="{46AFC8F8-F568-468D-B885-1CA62007027C}" srcId="{A1A689ED-DFEE-4152-94E8-F69E8F0F4CBD}" destId="{8A0ABB78-2E1D-44AA-9D56-C1AF7CA00B90}" srcOrd="1" destOrd="0" parTransId="{C05CB8A0-771A-46AA-89B0-C5050D95BF58}" sibTransId="{95FA5739-5A0B-4079-9EC7-AF34393FFC7E}"/>
    <dgm:cxn modelId="{1C4AAD34-24A7-4114-BC9C-2C36B458759F}" type="presParOf" srcId="{122AAF04-D126-4181-BAC8-5DF83450EFFE}" destId="{E2F59BE4-D866-41D1-A88D-5FBC5CCDC840}" srcOrd="0" destOrd="0" presId="urn:microsoft.com/office/officeart/2008/layout/RadialCluster"/>
    <dgm:cxn modelId="{B7C861CB-4F7A-4F80-8365-2BB389281DB1}" type="presParOf" srcId="{E2F59BE4-D866-41D1-A88D-5FBC5CCDC840}" destId="{C558894A-0FD5-4858-AAF7-2ED1C3AC9F62}" srcOrd="0" destOrd="0" presId="urn:microsoft.com/office/officeart/2008/layout/RadialCluster"/>
    <dgm:cxn modelId="{ADB9493F-1286-4469-8DB8-1FCB22563C09}" type="presParOf" srcId="{E2F59BE4-D866-41D1-A88D-5FBC5CCDC840}" destId="{740BBC72-AD22-4F6C-8721-BAF0D61AE6D3}" srcOrd="1" destOrd="0" presId="urn:microsoft.com/office/officeart/2008/layout/RadialCluster"/>
    <dgm:cxn modelId="{B0E82E3F-3220-4D83-87FB-E2DECA087C21}" type="presParOf" srcId="{E2F59BE4-D866-41D1-A88D-5FBC5CCDC840}" destId="{C6088339-3AD2-44A2-9952-AE5EFFEC6D4D}" srcOrd="2" destOrd="0" presId="urn:microsoft.com/office/officeart/2008/layout/RadialCluster"/>
    <dgm:cxn modelId="{DB95355B-0646-4C20-A04F-9F88CA020970}" type="presParOf" srcId="{E2F59BE4-D866-41D1-A88D-5FBC5CCDC840}" destId="{F9E7F76D-1F4D-4E51-8819-13A8911A38DA}" srcOrd="3" destOrd="0" presId="urn:microsoft.com/office/officeart/2008/layout/RadialCluster"/>
    <dgm:cxn modelId="{8C53D0E5-620C-4CF9-B048-2068D97EC4C4}" type="presParOf" srcId="{E2F59BE4-D866-41D1-A88D-5FBC5CCDC840}" destId="{80E309BE-9687-4415-A234-6B33F96BBF9F}" srcOrd="4" destOrd="0" presId="urn:microsoft.com/office/officeart/2008/layout/RadialCluster"/>
    <dgm:cxn modelId="{623B7BDB-9339-4F4B-A91C-A6FACDB41A40}" type="presParOf" srcId="{E2F59BE4-D866-41D1-A88D-5FBC5CCDC840}" destId="{BA8190D2-3FFA-403D-98C7-0AC4F04C6F63}" srcOrd="5" destOrd="0" presId="urn:microsoft.com/office/officeart/2008/layout/RadialCluster"/>
    <dgm:cxn modelId="{20E9ABFA-9B45-4C5F-9B55-827AEC4E512E}" type="presParOf" srcId="{E2F59BE4-D866-41D1-A88D-5FBC5CCDC840}" destId="{A01239CB-2CE8-451A-A6AF-8B3A3B79031D}" srcOrd="6" destOrd="0" presId="urn:microsoft.com/office/officeart/2008/layout/RadialCluster"/>
    <dgm:cxn modelId="{D341872C-9354-458D-8229-B4C8E5CB8431}" type="presParOf" srcId="{E2F59BE4-D866-41D1-A88D-5FBC5CCDC840}" destId="{9C0E1D8E-3776-4663-BA06-D660BF69A188}" srcOrd="7" destOrd="0" presId="urn:microsoft.com/office/officeart/2008/layout/RadialCluster"/>
    <dgm:cxn modelId="{E08FF1AA-1358-4381-A567-75BF86F35F06}" type="presParOf" srcId="{E2F59BE4-D866-41D1-A88D-5FBC5CCDC840}" destId="{60CF4ACF-892E-4930-B46D-8F95D8810333}" srcOrd="8" destOrd="0" presId="urn:microsoft.com/office/officeart/2008/layout/RadialCluster"/>
    <dgm:cxn modelId="{B85F777F-8B52-417D-BF6F-72DC2D825837}" type="presParOf" srcId="{E2F59BE4-D866-41D1-A88D-5FBC5CCDC840}" destId="{75463F15-B783-430E-954A-72146810FFBC}" srcOrd="9" destOrd="0" presId="urn:microsoft.com/office/officeart/2008/layout/RadialCluster"/>
    <dgm:cxn modelId="{2D305E6C-1C60-41B6-A489-CBC42DA69C66}" type="presParOf" srcId="{E2F59BE4-D866-41D1-A88D-5FBC5CCDC840}" destId="{F84E76B5-ED47-4725-9A96-6D98D33B41A9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0946C-B67D-41FF-9D18-88FB7F8E5D5D}">
      <dsp:nvSpPr>
        <dsp:cNvPr id="0" name=""/>
        <dsp:cNvSpPr/>
      </dsp:nvSpPr>
      <dsp:spPr>
        <a:xfrm rot="5400000">
          <a:off x="3800921" y="-1330171"/>
          <a:ext cx="1170832" cy="4128317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 err="1">
              <a:latin typeface="Corbel" panose="020B0503020204020204" pitchFamily="34" charset="0"/>
            </a:rPr>
            <a:t>Completeness</a:t>
          </a:r>
          <a:r>
            <a:rPr lang="es-ES" sz="1900" kern="1200" dirty="0">
              <a:latin typeface="Corbel" panose="020B0503020204020204" pitchFamily="34" charset="0"/>
            </a:rPr>
            <a:t>: </a:t>
          </a:r>
          <a:r>
            <a:rPr lang="es-ES" sz="1900" kern="1200" dirty="0" err="1">
              <a:latin typeface="Corbel" panose="020B0503020204020204" pitchFamily="34" charset="0"/>
            </a:rPr>
            <a:t>Comprehensive</a:t>
          </a:r>
          <a:r>
            <a:rPr lang="es-ES" sz="1900" kern="1200" dirty="0">
              <a:latin typeface="Corbel" panose="020B0503020204020204" pitchFamily="34" charset="0"/>
            </a:rPr>
            <a:t> </a:t>
          </a:r>
          <a:r>
            <a:rPr lang="es-ES" sz="1900" kern="1200" dirty="0" err="1">
              <a:latin typeface="Corbel" panose="020B0503020204020204" pitchFamily="34" charset="0"/>
            </a:rPr>
            <a:t>representation</a:t>
          </a:r>
          <a:r>
            <a:rPr lang="es-ES" sz="1900" kern="1200" dirty="0">
              <a:latin typeface="Corbel" panose="020B0503020204020204" pitchFamily="34" charset="0"/>
            </a:rPr>
            <a:t> </a:t>
          </a:r>
          <a:r>
            <a:rPr lang="es-ES" sz="1900" kern="1200" dirty="0" err="1">
              <a:latin typeface="Corbel" panose="020B0503020204020204" pitchFamily="34" charset="0"/>
            </a:rPr>
            <a:t>of</a:t>
          </a:r>
          <a:r>
            <a:rPr lang="es-ES" sz="1900" kern="1200" dirty="0">
              <a:latin typeface="Corbel" panose="020B0503020204020204" pitchFamily="34" charset="0"/>
            </a:rPr>
            <a:t> </a:t>
          </a:r>
          <a:r>
            <a:rPr lang="es-ES" sz="1900" kern="1200" dirty="0" err="1">
              <a:latin typeface="Corbel" panose="020B0503020204020204" pitchFamily="34" charset="0"/>
            </a:rPr>
            <a:t>the</a:t>
          </a:r>
          <a:r>
            <a:rPr lang="es-ES" sz="1900" kern="1200" dirty="0">
              <a:latin typeface="Corbel" panose="020B0503020204020204" pitchFamily="34" charset="0"/>
            </a:rPr>
            <a:t> </a:t>
          </a:r>
          <a:r>
            <a:rPr lang="es-ES" sz="1900" kern="1200" dirty="0" err="1">
              <a:latin typeface="Corbel" panose="020B0503020204020204" pitchFamily="34" charset="0"/>
            </a:rPr>
            <a:t>problem</a:t>
          </a:r>
          <a:endParaRPr lang="es-ES" sz="1900" kern="1200" dirty="0">
            <a:latin typeface="Corbel" panose="020B0503020204020204" pitchFamily="34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 err="1">
              <a:latin typeface="Corbel" panose="020B0503020204020204" pitchFamily="34" charset="0"/>
            </a:rPr>
            <a:t>Validity</a:t>
          </a:r>
          <a:r>
            <a:rPr lang="es-ES" sz="1900" kern="1200" dirty="0">
              <a:latin typeface="Corbel" panose="020B0503020204020204" pitchFamily="34" charset="0"/>
            </a:rPr>
            <a:t>: No </a:t>
          </a:r>
          <a:r>
            <a:rPr lang="es-ES" sz="1900" kern="1200" dirty="0" err="1">
              <a:latin typeface="Corbel" panose="020B0503020204020204" pitchFamily="34" charset="0"/>
            </a:rPr>
            <a:t>constraints</a:t>
          </a:r>
          <a:r>
            <a:rPr lang="es-ES" sz="1900" kern="1200" dirty="0">
              <a:latin typeface="Corbel" panose="020B0503020204020204" pitchFamily="34" charset="0"/>
            </a:rPr>
            <a:t> are </a:t>
          </a:r>
          <a:r>
            <a:rPr lang="es-ES" sz="1900" kern="1200" dirty="0" err="1">
              <a:latin typeface="Corbel" panose="020B0503020204020204" pitchFamily="34" charset="0"/>
            </a:rPr>
            <a:t>violated</a:t>
          </a:r>
          <a:endParaRPr lang="es-ES" sz="1900" kern="1200" dirty="0">
            <a:latin typeface="Corbel" panose="020B0503020204020204" pitchFamily="34" charset="0"/>
          </a:endParaRPr>
        </a:p>
      </dsp:txBody>
      <dsp:txXfrm rot="-5400000">
        <a:off x="2322179" y="205726"/>
        <a:ext cx="4071162" cy="1056522"/>
      </dsp:txXfrm>
    </dsp:sp>
    <dsp:sp modelId="{8457067E-D6CD-4875-8368-889BE67E0CBE}">
      <dsp:nvSpPr>
        <dsp:cNvPr id="0" name=""/>
        <dsp:cNvSpPr/>
      </dsp:nvSpPr>
      <dsp:spPr>
        <a:xfrm>
          <a:off x="0" y="2217"/>
          <a:ext cx="2322178" cy="14635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 err="1">
              <a:latin typeface="Corbel" panose="020B0503020204020204" pitchFamily="34" charset="0"/>
            </a:rPr>
            <a:t>Integrity</a:t>
          </a:r>
          <a:endParaRPr lang="es-ES" sz="2900" kern="1200" dirty="0">
            <a:latin typeface="Corbel" panose="020B0503020204020204" pitchFamily="34" charset="0"/>
          </a:endParaRPr>
        </a:p>
      </dsp:txBody>
      <dsp:txXfrm>
        <a:off x="71444" y="73661"/>
        <a:ext cx="2179290" cy="1320652"/>
      </dsp:txXfrm>
    </dsp:sp>
    <dsp:sp modelId="{7F7F8701-73A4-44A9-8356-C12F5EC0F669}">
      <dsp:nvSpPr>
        <dsp:cNvPr id="0" name=""/>
        <dsp:cNvSpPr/>
      </dsp:nvSpPr>
      <dsp:spPr>
        <a:xfrm rot="5400000">
          <a:off x="3800921" y="206546"/>
          <a:ext cx="1170832" cy="4128317"/>
        </a:xfrm>
        <a:prstGeom prst="round2SameRect">
          <a:avLst/>
        </a:prstGeom>
        <a:solidFill>
          <a:schemeClr val="accent4">
            <a:tint val="40000"/>
            <a:alpha val="90000"/>
            <a:hueOff val="5430963"/>
            <a:satOff val="-25622"/>
            <a:lumOff val="-925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5430963"/>
              <a:satOff val="-25622"/>
              <a:lumOff val="-9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 err="1">
              <a:latin typeface="Corbel" panose="020B0503020204020204" pitchFamily="34" charset="0"/>
            </a:rPr>
            <a:t>Schema</a:t>
          </a:r>
          <a:r>
            <a:rPr lang="es-ES" sz="1900" kern="1200" dirty="0">
              <a:latin typeface="Corbel" panose="020B0503020204020204" pitchFamily="34" charset="0"/>
            </a:rPr>
            <a:t> </a:t>
          </a:r>
          <a:r>
            <a:rPr lang="es-ES" sz="1900" kern="1200" dirty="0" err="1">
              <a:latin typeface="Corbel" panose="020B0503020204020204" pitchFamily="34" charset="0"/>
            </a:rPr>
            <a:t>conformance</a:t>
          </a:r>
          <a:endParaRPr lang="es-ES" sz="1900" kern="1200" dirty="0">
            <a:latin typeface="Corbel" panose="020B0503020204020204" pitchFamily="34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 err="1">
              <a:latin typeface="Corbel" panose="020B0503020204020204" pitchFamily="34" charset="0"/>
            </a:rPr>
            <a:t>Uniformity</a:t>
          </a:r>
          <a:endParaRPr lang="es-ES" sz="1900" kern="1200" dirty="0">
            <a:latin typeface="Corbel" panose="020B0503020204020204" pitchFamily="34" charset="0"/>
          </a:endParaRPr>
        </a:p>
      </dsp:txBody>
      <dsp:txXfrm rot="-5400000">
        <a:off x="2322179" y="1742444"/>
        <a:ext cx="4071162" cy="1056522"/>
      </dsp:txXfrm>
    </dsp:sp>
    <dsp:sp modelId="{3DD94565-3181-4798-A396-8ED35942EF1B}">
      <dsp:nvSpPr>
        <dsp:cNvPr id="0" name=""/>
        <dsp:cNvSpPr/>
      </dsp:nvSpPr>
      <dsp:spPr>
        <a:xfrm>
          <a:off x="0" y="1538934"/>
          <a:ext cx="2322178" cy="1463540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 err="1">
              <a:latin typeface="Corbel" panose="020B0503020204020204" pitchFamily="34" charset="0"/>
            </a:rPr>
            <a:t>Consistency</a:t>
          </a:r>
          <a:endParaRPr lang="es-ES" sz="2900" kern="1200" dirty="0">
            <a:latin typeface="Corbel" panose="020B0503020204020204" pitchFamily="34" charset="0"/>
          </a:endParaRPr>
        </a:p>
      </dsp:txBody>
      <dsp:txXfrm>
        <a:off x="71444" y="1610378"/>
        <a:ext cx="2179290" cy="1320652"/>
      </dsp:txXfrm>
    </dsp:sp>
    <dsp:sp modelId="{117D066C-8596-44E0-9172-A06BDBCCFEB9}">
      <dsp:nvSpPr>
        <dsp:cNvPr id="0" name=""/>
        <dsp:cNvSpPr/>
      </dsp:nvSpPr>
      <dsp:spPr>
        <a:xfrm rot="5400000">
          <a:off x="3800921" y="1743263"/>
          <a:ext cx="1170832" cy="4128317"/>
        </a:xfrm>
        <a:prstGeom prst="round2SameRect">
          <a:avLst/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900" kern="1200" dirty="0" err="1">
              <a:latin typeface="Corbel" panose="020B0503020204020204" pitchFamily="34" charset="0"/>
            </a:rPr>
            <a:t>Presence</a:t>
          </a:r>
          <a:r>
            <a:rPr lang="es-ES" sz="1900" kern="1200" dirty="0">
              <a:latin typeface="Corbel" panose="020B0503020204020204" pitchFamily="34" charset="0"/>
            </a:rPr>
            <a:t> </a:t>
          </a:r>
          <a:r>
            <a:rPr lang="es-ES" sz="1900" kern="1200" dirty="0" err="1">
              <a:latin typeface="Corbel" panose="020B0503020204020204" pitchFamily="34" charset="0"/>
            </a:rPr>
            <a:t>of</a:t>
          </a:r>
          <a:r>
            <a:rPr lang="es-ES" sz="1900" kern="1200" dirty="0">
              <a:latin typeface="Corbel" panose="020B0503020204020204" pitchFamily="34" charset="0"/>
            </a:rPr>
            <a:t> </a:t>
          </a:r>
          <a:r>
            <a:rPr lang="es-ES" sz="1900" kern="1200" dirty="0" err="1">
              <a:latin typeface="Corbel" panose="020B0503020204020204" pitchFamily="34" charset="0"/>
            </a:rPr>
            <a:t>missing</a:t>
          </a:r>
          <a:r>
            <a:rPr lang="es-ES" sz="1900" kern="1200" dirty="0">
              <a:latin typeface="Corbel" panose="020B0503020204020204" pitchFamily="34" charset="0"/>
            </a:rPr>
            <a:t> data </a:t>
          </a:r>
        </a:p>
      </dsp:txBody>
      <dsp:txXfrm rot="-5400000">
        <a:off x="2322179" y="3279161"/>
        <a:ext cx="4071162" cy="1056522"/>
      </dsp:txXfrm>
    </dsp:sp>
    <dsp:sp modelId="{76F8CAF2-0926-4D07-8D7F-E16BC910093F}">
      <dsp:nvSpPr>
        <dsp:cNvPr id="0" name=""/>
        <dsp:cNvSpPr/>
      </dsp:nvSpPr>
      <dsp:spPr>
        <a:xfrm>
          <a:off x="0" y="3075652"/>
          <a:ext cx="2322178" cy="1463540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 err="1">
              <a:latin typeface="Corbel" panose="020B0503020204020204" pitchFamily="34" charset="0"/>
            </a:rPr>
            <a:t>Density</a:t>
          </a:r>
          <a:endParaRPr lang="es-ES" sz="2900" kern="1200" dirty="0">
            <a:latin typeface="Corbel" panose="020B0503020204020204" pitchFamily="34" charset="0"/>
          </a:endParaRPr>
        </a:p>
      </dsp:txBody>
      <dsp:txXfrm>
        <a:off x="71444" y="3147096"/>
        <a:ext cx="2179290" cy="13206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8B602A-2F61-4178-B842-54581ABB1E87}">
      <dsp:nvSpPr>
        <dsp:cNvPr id="0" name=""/>
        <dsp:cNvSpPr/>
      </dsp:nvSpPr>
      <dsp:spPr>
        <a:xfrm rot="4396374">
          <a:off x="722626" y="860183"/>
          <a:ext cx="3731610" cy="2602333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D9152-D858-4ADF-8508-9066E79DE45B}">
      <dsp:nvSpPr>
        <dsp:cNvPr id="0" name=""/>
        <dsp:cNvSpPr/>
      </dsp:nvSpPr>
      <dsp:spPr>
        <a:xfrm>
          <a:off x="2120499" y="1199981"/>
          <a:ext cx="94234" cy="94234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722175-5D09-4837-A1AA-0CB4B43F1B2D}">
      <dsp:nvSpPr>
        <dsp:cNvPr id="0" name=""/>
        <dsp:cNvSpPr/>
      </dsp:nvSpPr>
      <dsp:spPr>
        <a:xfrm>
          <a:off x="2765749" y="1720434"/>
          <a:ext cx="94234" cy="94234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0AAAF9-8173-4974-89F9-C42FF239442A}">
      <dsp:nvSpPr>
        <dsp:cNvPr id="0" name=""/>
        <dsp:cNvSpPr/>
      </dsp:nvSpPr>
      <dsp:spPr>
        <a:xfrm>
          <a:off x="3249329" y="2329070"/>
          <a:ext cx="94234" cy="94234"/>
        </a:xfrm>
        <a:prstGeom prst="ellips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F3B7B9-46FC-441D-BD5F-47C85F3B38CC}">
      <dsp:nvSpPr>
        <dsp:cNvPr id="0" name=""/>
        <dsp:cNvSpPr/>
      </dsp:nvSpPr>
      <dsp:spPr>
        <a:xfrm>
          <a:off x="472470" y="0"/>
          <a:ext cx="1759338" cy="691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latin typeface="Corbel" panose="020B0503020204020204" pitchFamily="34" charset="0"/>
            </a:rPr>
            <a:t>Data </a:t>
          </a:r>
          <a:r>
            <a:rPr lang="es-ES" sz="2000" kern="1200" dirty="0" err="1">
              <a:latin typeface="Corbel" panose="020B0503020204020204" pitchFamily="34" charset="0"/>
            </a:rPr>
            <a:t>auditing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472470" y="0"/>
        <a:ext cx="1759338" cy="691632"/>
      </dsp:txXfrm>
    </dsp:sp>
    <dsp:sp modelId="{04E00A2A-E3BF-4D3B-BBDF-2F1D033A8E61}">
      <dsp:nvSpPr>
        <dsp:cNvPr id="0" name=""/>
        <dsp:cNvSpPr/>
      </dsp:nvSpPr>
      <dsp:spPr>
        <a:xfrm>
          <a:off x="2659756" y="901282"/>
          <a:ext cx="2567683" cy="691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 err="1">
              <a:latin typeface="Corbel" panose="020B0503020204020204" pitchFamily="34" charset="0"/>
            </a:rPr>
            <a:t>Workflow</a:t>
          </a:r>
          <a:r>
            <a:rPr lang="es-ES" sz="2000" kern="1200" dirty="0">
              <a:latin typeface="Corbel" panose="020B0503020204020204" pitchFamily="34" charset="0"/>
            </a:rPr>
            <a:t> </a:t>
          </a:r>
          <a:r>
            <a:rPr lang="es-ES" sz="2000" kern="1200" dirty="0" err="1">
              <a:latin typeface="Corbel" panose="020B0503020204020204" pitchFamily="34" charset="0"/>
            </a:rPr>
            <a:t>specification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2659756" y="901282"/>
        <a:ext cx="2567683" cy="691632"/>
      </dsp:txXfrm>
    </dsp:sp>
    <dsp:sp modelId="{974CDA65-404E-4879-8EF8-684FF82E7FB1}">
      <dsp:nvSpPr>
        <dsp:cNvPr id="0" name=""/>
        <dsp:cNvSpPr/>
      </dsp:nvSpPr>
      <dsp:spPr>
        <a:xfrm>
          <a:off x="472470" y="1421736"/>
          <a:ext cx="2044637" cy="691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 err="1">
              <a:latin typeface="Corbel" panose="020B0503020204020204" pitchFamily="34" charset="0"/>
            </a:rPr>
            <a:t>Workflow</a:t>
          </a:r>
          <a:r>
            <a:rPr lang="es-ES" sz="2000" kern="1200" dirty="0">
              <a:latin typeface="Corbel" panose="020B0503020204020204" pitchFamily="34" charset="0"/>
            </a:rPr>
            <a:t> </a:t>
          </a:r>
          <a:r>
            <a:rPr lang="es-ES" sz="2000" kern="1200" dirty="0" err="1">
              <a:latin typeface="Corbel" panose="020B0503020204020204" pitchFamily="34" charset="0"/>
            </a:rPr>
            <a:t>execution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472470" y="1421736"/>
        <a:ext cx="2044637" cy="691632"/>
      </dsp:txXfrm>
    </dsp:sp>
    <dsp:sp modelId="{27B90B2E-9210-4ED8-8F05-D916F81CE78E}">
      <dsp:nvSpPr>
        <dsp:cNvPr id="0" name=""/>
        <dsp:cNvSpPr/>
      </dsp:nvSpPr>
      <dsp:spPr>
        <a:xfrm>
          <a:off x="3436698" y="2030372"/>
          <a:ext cx="2012343" cy="691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 err="1">
              <a:latin typeface="Corbel" panose="020B0503020204020204" pitchFamily="34" charset="0"/>
            </a:rPr>
            <a:t>Post-processing</a:t>
          </a:r>
          <a:r>
            <a:rPr lang="es-ES" sz="2000" kern="1200" dirty="0">
              <a:latin typeface="Corbel" panose="020B0503020204020204" pitchFamily="34" charset="0"/>
            </a:rPr>
            <a:t> and </a:t>
          </a:r>
          <a:r>
            <a:rPr lang="es-ES" sz="2000" kern="1200" dirty="0" err="1">
              <a:latin typeface="Corbel" panose="020B0503020204020204" pitchFamily="34" charset="0"/>
            </a:rPr>
            <a:t>controlling</a:t>
          </a:r>
          <a:endParaRPr lang="es-ES" sz="2000" kern="1200" dirty="0">
            <a:latin typeface="Corbel" panose="020B0503020204020204" pitchFamily="34" charset="0"/>
          </a:endParaRPr>
        </a:p>
      </dsp:txBody>
      <dsp:txXfrm>
        <a:off x="3436698" y="2030372"/>
        <a:ext cx="2012343" cy="691632"/>
      </dsp:txXfrm>
    </dsp:sp>
    <dsp:sp modelId="{C5F46B86-4C9B-49C6-B885-8BDB61F80901}">
      <dsp:nvSpPr>
        <dsp:cNvPr id="0" name=""/>
        <dsp:cNvSpPr/>
      </dsp:nvSpPr>
      <dsp:spPr>
        <a:xfrm>
          <a:off x="2849955" y="3631068"/>
          <a:ext cx="2377485" cy="691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>
              <a:latin typeface="Corbel" panose="020B0503020204020204" pitchFamily="34" charset="0"/>
            </a:rPr>
            <a:t>DATA</a:t>
          </a:r>
        </a:p>
      </dsp:txBody>
      <dsp:txXfrm>
        <a:off x="2849955" y="3631068"/>
        <a:ext cx="2377485" cy="6916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58894A-0FD5-4858-AAF7-2ED1C3AC9F62}">
      <dsp:nvSpPr>
        <dsp:cNvPr id="0" name=""/>
        <dsp:cNvSpPr/>
      </dsp:nvSpPr>
      <dsp:spPr>
        <a:xfrm>
          <a:off x="1965960" y="1417491"/>
          <a:ext cx="1351279" cy="1090101"/>
        </a:xfrm>
        <a:prstGeom prst="roundRect">
          <a:avLst/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 err="1"/>
            <a:t>Challenges</a:t>
          </a:r>
          <a:endParaRPr lang="es-ES" sz="1800" kern="1200" dirty="0"/>
        </a:p>
      </dsp:txBody>
      <dsp:txXfrm>
        <a:off x="2019174" y="1470705"/>
        <a:ext cx="1244851" cy="983673"/>
      </dsp:txXfrm>
    </dsp:sp>
    <dsp:sp modelId="{740BBC72-AD22-4F6C-8721-BAF0D61AE6D3}">
      <dsp:nvSpPr>
        <dsp:cNvPr id="0" name=""/>
        <dsp:cNvSpPr/>
      </dsp:nvSpPr>
      <dsp:spPr>
        <a:xfrm rot="16200000">
          <a:off x="2333788" y="1109679"/>
          <a:ext cx="6156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5623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088339-3AD2-44A2-9952-AE5EFFEC6D4D}">
      <dsp:nvSpPr>
        <dsp:cNvPr id="0" name=""/>
        <dsp:cNvSpPr/>
      </dsp:nvSpPr>
      <dsp:spPr>
        <a:xfrm>
          <a:off x="1754867" y="71500"/>
          <a:ext cx="1773465" cy="73036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 err="1">
              <a:latin typeface="Corbel" panose="020B0503020204020204" pitchFamily="34" charset="0"/>
            </a:rPr>
            <a:t>Heterogenous</a:t>
          </a:r>
          <a:r>
            <a:rPr lang="es-ES" sz="1600" kern="1200" dirty="0">
              <a:latin typeface="Corbel" panose="020B0503020204020204" pitchFamily="34" charset="0"/>
            </a:rPr>
            <a:t> data</a:t>
          </a:r>
        </a:p>
      </dsp:txBody>
      <dsp:txXfrm>
        <a:off x="1790521" y="107154"/>
        <a:ext cx="1702157" cy="659060"/>
      </dsp:txXfrm>
    </dsp:sp>
    <dsp:sp modelId="{F9E7F76D-1F4D-4E51-8819-13A8911A38DA}">
      <dsp:nvSpPr>
        <dsp:cNvPr id="0" name=""/>
        <dsp:cNvSpPr/>
      </dsp:nvSpPr>
      <dsp:spPr>
        <a:xfrm rot="20622492">
          <a:off x="3313328" y="1737753"/>
          <a:ext cx="19479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4798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E309BE-9687-4415-A234-6B33F96BBF9F}">
      <dsp:nvSpPr>
        <dsp:cNvPr id="0" name=""/>
        <dsp:cNvSpPr/>
      </dsp:nvSpPr>
      <dsp:spPr>
        <a:xfrm>
          <a:off x="3504215" y="1086085"/>
          <a:ext cx="1773465" cy="73036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 err="1">
              <a:latin typeface="Corbel" panose="020B0503020204020204" pitchFamily="34" charset="0"/>
            </a:rPr>
            <a:t>Different</a:t>
          </a:r>
          <a:r>
            <a:rPr lang="es-ES" sz="1600" kern="1200" dirty="0">
              <a:latin typeface="Corbel" panose="020B0503020204020204" pitchFamily="34" charset="0"/>
            </a:rPr>
            <a:t> </a:t>
          </a:r>
          <a:r>
            <a:rPr lang="es-ES" sz="1600" kern="1200" dirty="0" err="1">
              <a:latin typeface="Corbel" panose="020B0503020204020204" pitchFamily="34" charset="0"/>
            </a:rPr>
            <a:t>schemas</a:t>
          </a:r>
          <a:endParaRPr lang="es-ES" sz="1600" kern="1200" dirty="0">
            <a:latin typeface="Corbel" panose="020B0503020204020204" pitchFamily="34" charset="0"/>
          </a:endParaRPr>
        </a:p>
      </dsp:txBody>
      <dsp:txXfrm>
        <a:off x="3539869" y="1121739"/>
        <a:ext cx="1702157" cy="659060"/>
      </dsp:txXfrm>
    </dsp:sp>
    <dsp:sp modelId="{BA8190D2-3FFA-403D-98C7-0AC4F04C6F63}">
      <dsp:nvSpPr>
        <dsp:cNvPr id="0" name=""/>
        <dsp:cNvSpPr/>
      </dsp:nvSpPr>
      <dsp:spPr>
        <a:xfrm rot="3240000">
          <a:off x="2955005" y="2669698"/>
          <a:ext cx="40074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0746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239CB-2CE8-451A-A6AF-8B3A3B79031D}">
      <dsp:nvSpPr>
        <dsp:cNvPr id="0" name=""/>
        <dsp:cNvSpPr/>
      </dsp:nvSpPr>
      <dsp:spPr>
        <a:xfrm>
          <a:off x="2651744" y="2831803"/>
          <a:ext cx="1773465" cy="73036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 err="1">
              <a:latin typeface="Corbel" panose="020B0503020204020204" pitchFamily="34" charset="0"/>
            </a:rPr>
            <a:t>Different</a:t>
          </a:r>
          <a:r>
            <a:rPr lang="es-ES" sz="1600" kern="1200" dirty="0">
              <a:latin typeface="Corbel" panose="020B0503020204020204" pitchFamily="34" charset="0"/>
            </a:rPr>
            <a:t> time </a:t>
          </a:r>
          <a:r>
            <a:rPr lang="es-ES" sz="1600" kern="1200" dirty="0" err="1">
              <a:latin typeface="Corbel" panose="020B0503020204020204" pitchFamily="34" charset="0"/>
            </a:rPr>
            <a:t>sincronization</a:t>
          </a:r>
          <a:endParaRPr lang="es-ES" sz="1600" kern="1200" dirty="0">
            <a:latin typeface="Corbel" panose="020B0503020204020204" pitchFamily="34" charset="0"/>
          </a:endParaRPr>
        </a:p>
      </dsp:txBody>
      <dsp:txXfrm>
        <a:off x="2687398" y="2867457"/>
        <a:ext cx="1702157" cy="659060"/>
      </dsp:txXfrm>
    </dsp:sp>
    <dsp:sp modelId="{9C0E1D8E-3776-4663-BA06-D660BF69A188}">
      <dsp:nvSpPr>
        <dsp:cNvPr id="0" name=""/>
        <dsp:cNvSpPr/>
      </dsp:nvSpPr>
      <dsp:spPr>
        <a:xfrm rot="7560000">
          <a:off x="1927447" y="2669698"/>
          <a:ext cx="40074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00746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CF4ACF-892E-4930-B46D-8F95D8810333}">
      <dsp:nvSpPr>
        <dsp:cNvPr id="0" name=""/>
        <dsp:cNvSpPr/>
      </dsp:nvSpPr>
      <dsp:spPr>
        <a:xfrm>
          <a:off x="857990" y="2831803"/>
          <a:ext cx="1773465" cy="73036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 err="1">
              <a:latin typeface="Corbel" panose="020B0503020204020204" pitchFamily="34" charset="0"/>
            </a:rPr>
            <a:t>Different</a:t>
          </a:r>
          <a:r>
            <a:rPr lang="es-ES" sz="1600" kern="1200" dirty="0">
              <a:latin typeface="Corbel" panose="020B0503020204020204" pitchFamily="34" charset="0"/>
            </a:rPr>
            <a:t> </a:t>
          </a:r>
          <a:r>
            <a:rPr lang="es-ES" sz="1600" kern="1200" dirty="0" err="1">
              <a:latin typeface="Corbel" panose="020B0503020204020204" pitchFamily="34" charset="0"/>
            </a:rPr>
            <a:t>abstraction</a:t>
          </a:r>
          <a:r>
            <a:rPr lang="es-ES" sz="1600" kern="1200" dirty="0">
              <a:latin typeface="Corbel" panose="020B0503020204020204" pitchFamily="34" charset="0"/>
            </a:rPr>
            <a:t> </a:t>
          </a:r>
          <a:r>
            <a:rPr lang="es-ES" sz="1600" kern="1200" dirty="0" err="1">
              <a:latin typeface="Corbel" panose="020B0503020204020204" pitchFamily="34" charset="0"/>
            </a:rPr>
            <a:t>levels</a:t>
          </a:r>
          <a:endParaRPr lang="es-ES" sz="1600" kern="1200" dirty="0">
            <a:latin typeface="Corbel" panose="020B0503020204020204" pitchFamily="34" charset="0"/>
          </a:endParaRPr>
        </a:p>
      </dsp:txBody>
      <dsp:txXfrm>
        <a:off x="893644" y="2867457"/>
        <a:ext cx="1702157" cy="659060"/>
      </dsp:txXfrm>
    </dsp:sp>
    <dsp:sp modelId="{75463F15-B783-430E-954A-72146810FFBC}">
      <dsp:nvSpPr>
        <dsp:cNvPr id="0" name=""/>
        <dsp:cNvSpPr/>
      </dsp:nvSpPr>
      <dsp:spPr>
        <a:xfrm rot="11665959">
          <a:off x="1770328" y="1763886"/>
          <a:ext cx="19876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768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4E76B5-ED47-4725-9A96-6D98D33B41A9}">
      <dsp:nvSpPr>
        <dsp:cNvPr id="0" name=""/>
        <dsp:cNvSpPr/>
      </dsp:nvSpPr>
      <dsp:spPr>
        <a:xfrm>
          <a:off x="0" y="1145718"/>
          <a:ext cx="1773465" cy="7303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>
              <a:latin typeface="Corbel" panose="020B0503020204020204" pitchFamily="34" charset="0"/>
            </a:rPr>
            <a:t>High </a:t>
          </a:r>
          <a:r>
            <a:rPr lang="es-ES" sz="1600" kern="1200" dirty="0" err="1">
              <a:latin typeface="Corbel" panose="020B0503020204020204" pitchFamily="34" charset="0"/>
            </a:rPr>
            <a:t>number</a:t>
          </a:r>
          <a:r>
            <a:rPr lang="es-ES" sz="1600" kern="1200" dirty="0">
              <a:latin typeface="Corbel" panose="020B0503020204020204" pitchFamily="34" charset="0"/>
            </a:rPr>
            <a:t> </a:t>
          </a:r>
          <a:r>
            <a:rPr lang="es-ES" sz="1600" kern="1200" dirty="0" err="1">
              <a:latin typeface="Corbel" panose="020B0503020204020204" pitchFamily="34" charset="0"/>
            </a:rPr>
            <a:t>of</a:t>
          </a:r>
          <a:r>
            <a:rPr lang="es-ES" sz="1600" kern="1200" dirty="0">
              <a:latin typeface="Corbel" panose="020B0503020204020204" pitchFamily="34" charset="0"/>
            </a:rPr>
            <a:t> </a:t>
          </a:r>
          <a:r>
            <a:rPr lang="es-ES" sz="1600" kern="1200" dirty="0" err="1">
              <a:latin typeface="Corbel" panose="020B0503020204020204" pitchFamily="34" charset="0"/>
            </a:rPr>
            <a:t>sources</a:t>
          </a:r>
          <a:endParaRPr lang="es-ES" sz="1600" kern="1200" dirty="0">
            <a:latin typeface="Corbel" panose="020B0503020204020204" pitchFamily="34" charset="0"/>
          </a:endParaRPr>
        </a:p>
      </dsp:txBody>
      <dsp:txXfrm>
        <a:off x="35654" y="1181372"/>
        <a:ext cx="1702157" cy="6590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84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0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600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58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8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36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419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41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299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98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245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1E1EB-C514-44D3-9967-1410115F2581}" type="datetimeFigureOut">
              <a:rPr lang="es-ES" smtClean="0"/>
              <a:t>07/04/2022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036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naconda.com/state-of-data-science-2020?utm_medium=press&amp;utm_source=anaconda&amp;utm_campaign=sods-2020&amp;utm_content=repor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4275543" y="3432859"/>
            <a:ext cx="39982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Data Preparation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816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4A3305CF-3BB4-4BF5-945E-4C3CA2B74D55}"/>
              </a:ext>
            </a:extLst>
          </p:cNvPr>
          <p:cNvSpPr/>
          <p:nvPr/>
        </p:nvSpPr>
        <p:spPr>
          <a:xfrm>
            <a:off x="685800" y="2047461"/>
            <a:ext cx="6331226" cy="93427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Preparation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51796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What is Data preparation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FCE6EC2-79A0-4B14-AE9A-83510261265E}"/>
              </a:ext>
            </a:extLst>
          </p:cNvPr>
          <p:cNvSpPr txBox="1"/>
          <p:nvPr/>
        </p:nvSpPr>
        <p:spPr>
          <a:xfrm>
            <a:off x="778163" y="2160657"/>
            <a:ext cx="62517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rbel" panose="020B0503020204020204" pitchFamily="34" charset="0"/>
              </a:rPr>
              <a:t>Data preparation is the iterative process of manipulating and organizing </a:t>
            </a:r>
            <a:r>
              <a:rPr lang="es-ES" sz="2000" dirty="0">
                <a:latin typeface="Corbel" panose="020B0503020204020204" pitchFamily="34" charset="0"/>
              </a:rPr>
              <a:t>data </a:t>
            </a:r>
            <a:r>
              <a:rPr lang="es-ES" sz="2000" dirty="0" err="1">
                <a:latin typeface="Corbel" panose="020B0503020204020204" pitchFamily="34" charset="0"/>
              </a:rPr>
              <a:t>before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analysis</a:t>
            </a:r>
            <a:r>
              <a:rPr lang="es-ES" sz="2000" dirty="0">
                <a:latin typeface="Corbel" panose="020B0503020204020204" pitchFamily="34" charset="0"/>
              </a:rPr>
              <a:t>.</a:t>
            </a:r>
          </a:p>
        </p:txBody>
      </p:sp>
      <p:pic>
        <p:nvPicPr>
          <p:cNvPr id="1026" name="Picture 2" descr="https://2s7gjr373w3x22jf92z99mgm5w-wpengine.netdna-ssl.com/wp-content/uploads/2020/07/Anaconda_1-297x300.png">
            <a:extLst>
              <a:ext uri="{FF2B5EF4-FFF2-40B4-BE49-F238E27FC236}">
                <a16:creationId xmlns:a16="http://schemas.microsoft.com/office/drawing/2014/main" id="{138BA52C-2EFA-4963-9A2C-3BADEFF6B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911" y="2981739"/>
            <a:ext cx="3507899" cy="3543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4A5DE3B6-29E2-4E8B-9D7D-7CDF8AB096E1}"/>
              </a:ext>
            </a:extLst>
          </p:cNvPr>
          <p:cNvSpPr/>
          <p:nvPr/>
        </p:nvSpPr>
        <p:spPr>
          <a:xfrm>
            <a:off x="109331" y="6357989"/>
            <a:ext cx="57050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rgbClr val="333333"/>
                </a:solidFill>
                <a:latin typeface="Corbel" panose="020B0503020204020204" pitchFamily="34" charset="0"/>
              </a:rPr>
              <a:t>How data scientists spend their time (Image courtesy Anaconda </a:t>
            </a:r>
            <a:r>
              <a:rPr lang="en-US" sz="1200" i="1" u="sng" dirty="0">
                <a:solidFill>
                  <a:srgbClr val="1B5E5C"/>
                </a:solidFill>
                <a:latin typeface="Corbel" panose="020B0503020204020204" pitchFamily="34" charset="0"/>
                <a:hlinkClick r:id="rId4"/>
              </a:rPr>
              <a:t>“2020 State of Data Science: Moving From Hype Toward Maturity.”</a:t>
            </a:r>
            <a:r>
              <a:rPr lang="en-US" sz="1200" i="1" dirty="0">
                <a:solidFill>
                  <a:srgbClr val="333333"/>
                </a:solidFill>
                <a:latin typeface="Corbel" panose="020B0503020204020204" pitchFamily="34" charset="0"/>
              </a:rPr>
              <a:t>)</a:t>
            </a:r>
            <a:endParaRPr lang="es-ES" sz="12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94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Preparation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31181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Data cleansing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C6945C37-EF90-4873-826B-1746BEFC00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3422849"/>
              </p:ext>
            </p:extLst>
          </p:nvPr>
        </p:nvGraphicFramePr>
        <p:xfrm>
          <a:off x="815009" y="1919025"/>
          <a:ext cx="6450496" cy="4541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3633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AFE800B6-38C1-4305-962C-D215193F065B}"/>
              </a:ext>
            </a:extLst>
          </p:cNvPr>
          <p:cNvSpPr/>
          <p:nvPr/>
        </p:nvSpPr>
        <p:spPr>
          <a:xfrm>
            <a:off x="715617" y="1697265"/>
            <a:ext cx="5257800" cy="7078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Preparation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31181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Data cleansing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A631C09-CDE8-43AD-8869-7305340291DC}"/>
              </a:ext>
            </a:extLst>
          </p:cNvPr>
          <p:cNvSpPr txBox="1"/>
          <p:nvPr/>
        </p:nvSpPr>
        <p:spPr>
          <a:xfrm>
            <a:off x="904462" y="1697265"/>
            <a:ext cx="49397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solidFill>
                  <a:schemeClr val="bg1"/>
                </a:solidFill>
                <a:latin typeface="Corbel" panose="020B0503020204020204" pitchFamily="34" charset="0"/>
              </a:rPr>
              <a:t>The</a:t>
            </a:r>
            <a:r>
              <a:rPr lang="es-ES" sz="2000" dirty="0"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r>
              <a:rPr lang="es-ES" sz="2000" dirty="0" err="1">
                <a:solidFill>
                  <a:schemeClr val="bg1"/>
                </a:solidFill>
                <a:latin typeface="Corbel" panose="020B0503020204020204" pitchFamily="34" charset="0"/>
              </a:rPr>
              <a:t>process</a:t>
            </a:r>
            <a:r>
              <a:rPr lang="es-ES" sz="2000" dirty="0"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r>
              <a:rPr lang="es-ES" sz="2000" dirty="0" err="1">
                <a:solidFill>
                  <a:schemeClr val="bg1"/>
                </a:solidFill>
                <a:latin typeface="Corbel" panose="020B0503020204020204" pitchFamily="34" charset="0"/>
              </a:rPr>
              <a:t>of</a:t>
            </a:r>
            <a:r>
              <a:rPr lang="es-ES" sz="2000" dirty="0"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rbel" panose="020B0503020204020204" pitchFamily="34" charset="0"/>
              </a:rPr>
              <a:t>detecting and correcting (or removing) corrupt records</a:t>
            </a:r>
            <a:endParaRPr lang="es-ES" sz="2000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EA1872E1-E3EB-4610-BF0F-26A8F61074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7757195"/>
              </p:ext>
            </p:extLst>
          </p:nvPr>
        </p:nvGraphicFramePr>
        <p:xfrm>
          <a:off x="413578" y="2405151"/>
          <a:ext cx="5921513" cy="4322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5986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096EE61-FE03-4E34-AF20-0A8FD1D9149E}"/>
              </a:ext>
            </a:extLst>
          </p:cNvPr>
          <p:cNvSpPr/>
          <p:nvPr/>
        </p:nvSpPr>
        <p:spPr>
          <a:xfrm>
            <a:off x="715617" y="1884148"/>
            <a:ext cx="5973418" cy="10156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49207" y="397565"/>
            <a:ext cx="27302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Data Preparation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34836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Data integration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C66A38-9843-489A-9684-0DF8F65FCAC7}"/>
              </a:ext>
            </a:extLst>
          </p:cNvPr>
          <p:cNvSpPr txBox="1"/>
          <p:nvPr/>
        </p:nvSpPr>
        <p:spPr>
          <a:xfrm>
            <a:off x="715617" y="1872337"/>
            <a:ext cx="58044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>
                <a:latin typeface="Corbel" panose="020B0503020204020204" pitchFamily="34" charset="0"/>
              </a:rPr>
              <a:t>The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process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of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increasing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the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information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concerning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the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records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through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the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combination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of</a:t>
            </a:r>
            <a:r>
              <a:rPr lang="es-ES" sz="2000" dirty="0">
                <a:latin typeface="Corbel" panose="020B0503020204020204" pitchFamily="34" charset="0"/>
              </a:rPr>
              <a:t> </a:t>
            </a:r>
            <a:r>
              <a:rPr lang="es-ES" sz="2000" dirty="0" err="1">
                <a:latin typeface="Corbel" panose="020B0503020204020204" pitchFamily="34" charset="0"/>
              </a:rPr>
              <a:t>different</a:t>
            </a:r>
            <a:r>
              <a:rPr lang="es-ES" sz="2000" dirty="0">
                <a:latin typeface="Corbel" panose="020B0503020204020204" pitchFamily="34" charset="0"/>
              </a:rPr>
              <a:t> data sets 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D279FA84-68E3-4889-A713-0FD742098D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8249936"/>
              </p:ext>
            </p:extLst>
          </p:nvPr>
        </p:nvGraphicFramePr>
        <p:xfrm>
          <a:off x="894521" y="3035074"/>
          <a:ext cx="5283200" cy="3633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19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4275543" y="3432859"/>
            <a:ext cx="39982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Data Preparation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7730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132</Words>
  <Application>Microsoft Office PowerPoint</Application>
  <PresentationFormat>Panorámica</PresentationFormat>
  <Paragraphs>35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Corbel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Conchado</dc:creator>
  <cp:lastModifiedBy>Andrea Conchado</cp:lastModifiedBy>
  <cp:revision>21</cp:revision>
  <dcterms:created xsi:type="dcterms:W3CDTF">2021-11-11T17:16:04Z</dcterms:created>
  <dcterms:modified xsi:type="dcterms:W3CDTF">2022-04-07T16:52:40Z</dcterms:modified>
</cp:coreProperties>
</file>