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4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>
        <p:scale>
          <a:sx n="33" d="100"/>
          <a:sy n="33" d="100"/>
        </p:scale>
        <p:origin x="576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DB6EC6-C62A-4521-A36E-37D4252FBBEB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73B032EC-9DC4-444D-83A7-732617E9F048}">
      <dgm:prSet phldrT="[Texto]" phldr="1" custT="1"/>
      <dgm:spPr/>
      <dgm:t>
        <a:bodyPr/>
        <a:lstStyle/>
        <a:p>
          <a:endParaRPr lang="es-ES" sz="2000"/>
        </a:p>
      </dgm:t>
    </dgm:pt>
    <dgm:pt modelId="{5729CDEE-5ABE-4176-903B-D4EEE9B2471F}" type="parTrans" cxnId="{D64041CB-E0F0-4CFE-9905-15BEF0BA7413}">
      <dgm:prSet/>
      <dgm:spPr/>
      <dgm:t>
        <a:bodyPr/>
        <a:lstStyle/>
        <a:p>
          <a:endParaRPr lang="es-ES" sz="2000"/>
        </a:p>
      </dgm:t>
    </dgm:pt>
    <dgm:pt modelId="{C0741310-49F0-44A4-9B52-82BA7B5E9479}" type="sibTrans" cxnId="{D64041CB-E0F0-4CFE-9905-15BEF0BA7413}">
      <dgm:prSet custT="1"/>
      <dgm:spPr/>
      <dgm:t>
        <a:bodyPr/>
        <a:lstStyle/>
        <a:p>
          <a:endParaRPr lang="es-ES" sz="4000"/>
        </a:p>
      </dgm:t>
    </dgm:pt>
    <dgm:pt modelId="{35A1AAE2-475B-4B9D-9ED6-77352B066966}">
      <dgm:prSet phldrT="[Texto]" custT="1"/>
      <dgm:spPr/>
      <dgm:t>
        <a:bodyPr/>
        <a:lstStyle/>
        <a:p>
          <a:r>
            <a:rPr lang="en-US" altLang="es-ES" sz="1800" dirty="0"/>
            <a:t>Process characterization &amp; optimization</a:t>
          </a:r>
          <a:endParaRPr lang="es-ES" sz="1800" dirty="0"/>
        </a:p>
      </dgm:t>
    </dgm:pt>
    <dgm:pt modelId="{85D57E1E-9779-4825-9D0E-5A1290E2A6C3}" type="parTrans" cxnId="{00AFFB70-3118-482E-AB6C-A68951EFE3DB}">
      <dgm:prSet/>
      <dgm:spPr/>
      <dgm:t>
        <a:bodyPr/>
        <a:lstStyle/>
        <a:p>
          <a:endParaRPr lang="es-ES" sz="2000"/>
        </a:p>
      </dgm:t>
    </dgm:pt>
    <dgm:pt modelId="{E3A8FA57-6869-4589-A24F-AE82F0793889}" type="sibTrans" cxnId="{00AFFB70-3118-482E-AB6C-A68951EFE3DB}">
      <dgm:prSet/>
      <dgm:spPr/>
      <dgm:t>
        <a:bodyPr/>
        <a:lstStyle/>
        <a:p>
          <a:endParaRPr lang="es-ES" sz="2000"/>
        </a:p>
      </dgm:t>
    </dgm:pt>
    <dgm:pt modelId="{357EA437-B236-4C57-84E9-26E9A3533C43}">
      <dgm:prSet phldrT="[Texto]" phldr="1" custT="1"/>
      <dgm:spPr/>
      <dgm:t>
        <a:bodyPr/>
        <a:lstStyle/>
        <a:p>
          <a:endParaRPr lang="es-ES" sz="2000"/>
        </a:p>
      </dgm:t>
    </dgm:pt>
    <dgm:pt modelId="{2710EA3B-D7BB-4C6C-9EBB-8A38AF2D3614}" type="parTrans" cxnId="{C181A442-09D8-43A2-B841-456FA2FC871F}">
      <dgm:prSet/>
      <dgm:spPr/>
      <dgm:t>
        <a:bodyPr/>
        <a:lstStyle/>
        <a:p>
          <a:endParaRPr lang="es-ES" sz="2000"/>
        </a:p>
      </dgm:t>
    </dgm:pt>
    <dgm:pt modelId="{6B83D5D7-0B7B-4ED5-A4CC-8B30CFFCA3B3}" type="sibTrans" cxnId="{C181A442-09D8-43A2-B841-456FA2FC871F}">
      <dgm:prSet custT="1"/>
      <dgm:spPr/>
      <dgm:t>
        <a:bodyPr/>
        <a:lstStyle/>
        <a:p>
          <a:endParaRPr lang="es-ES" sz="4000"/>
        </a:p>
      </dgm:t>
    </dgm:pt>
    <dgm:pt modelId="{DAB42582-47B8-43DE-BC3F-9416BD238089}">
      <dgm:prSet phldrT="[Texto]" custT="1"/>
      <dgm:spPr/>
      <dgm:t>
        <a:bodyPr/>
        <a:lstStyle/>
        <a:p>
          <a:r>
            <a:rPr lang="en-US" altLang="es-ES" sz="1800" dirty="0"/>
            <a:t>Evaluation of material properties</a:t>
          </a:r>
          <a:endParaRPr lang="es-ES" sz="1800" dirty="0"/>
        </a:p>
      </dgm:t>
    </dgm:pt>
    <dgm:pt modelId="{618DF4A4-B95A-48E1-B688-26D57446826E}" type="parTrans" cxnId="{F8827319-F032-4A17-A875-436382ADBDBD}">
      <dgm:prSet/>
      <dgm:spPr/>
      <dgm:t>
        <a:bodyPr/>
        <a:lstStyle/>
        <a:p>
          <a:endParaRPr lang="es-ES" sz="2000"/>
        </a:p>
      </dgm:t>
    </dgm:pt>
    <dgm:pt modelId="{0DE7CAC8-D739-489E-9C68-84B955AE82BB}" type="sibTrans" cxnId="{F8827319-F032-4A17-A875-436382ADBDBD}">
      <dgm:prSet/>
      <dgm:spPr/>
      <dgm:t>
        <a:bodyPr/>
        <a:lstStyle/>
        <a:p>
          <a:endParaRPr lang="es-ES" sz="2000"/>
        </a:p>
      </dgm:t>
    </dgm:pt>
    <dgm:pt modelId="{AB77553F-553A-4E84-9043-62BCF9DD8664}">
      <dgm:prSet phldrT="[Texto]" phldr="1" custT="1"/>
      <dgm:spPr/>
      <dgm:t>
        <a:bodyPr/>
        <a:lstStyle/>
        <a:p>
          <a:endParaRPr lang="es-ES" sz="2000"/>
        </a:p>
      </dgm:t>
    </dgm:pt>
    <dgm:pt modelId="{87687EA1-B186-46DB-BA66-3759F4304116}" type="parTrans" cxnId="{CD134134-C085-4E8D-BEDC-D6D4B43DB66C}">
      <dgm:prSet/>
      <dgm:spPr/>
      <dgm:t>
        <a:bodyPr/>
        <a:lstStyle/>
        <a:p>
          <a:endParaRPr lang="es-ES" sz="2000"/>
        </a:p>
      </dgm:t>
    </dgm:pt>
    <dgm:pt modelId="{36F9A745-F04C-43AC-B797-944C7EADCF02}" type="sibTrans" cxnId="{CD134134-C085-4E8D-BEDC-D6D4B43DB66C}">
      <dgm:prSet custT="1"/>
      <dgm:spPr/>
      <dgm:t>
        <a:bodyPr/>
        <a:lstStyle/>
        <a:p>
          <a:endParaRPr lang="es-ES" sz="4000"/>
        </a:p>
      </dgm:t>
    </dgm:pt>
    <dgm:pt modelId="{03D183BB-9953-49EC-AC74-9A55C00B33E0}">
      <dgm:prSet phldrT="[Texto]" custT="1"/>
      <dgm:spPr/>
      <dgm:t>
        <a:bodyPr/>
        <a:lstStyle/>
        <a:p>
          <a:r>
            <a:rPr lang="en-US" altLang="es-ES" sz="1800" dirty="0"/>
            <a:t>Product design &amp; development</a:t>
          </a:r>
          <a:endParaRPr lang="es-ES" sz="1800" dirty="0"/>
        </a:p>
      </dgm:t>
    </dgm:pt>
    <dgm:pt modelId="{BA81F9CD-2B04-4FAE-9D92-4C646BA12DB6}" type="parTrans" cxnId="{7B9A0D1A-B669-4676-AB64-F6699C60D7CE}">
      <dgm:prSet/>
      <dgm:spPr/>
      <dgm:t>
        <a:bodyPr/>
        <a:lstStyle/>
        <a:p>
          <a:endParaRPr lang="es-ES" sz="2000"/>
        </a:p>
      </dgm:t>
    </dgm:pt>
    <dgm:pt modelId="{4536DD1E-6CEF-47FA-AD89-A770C4DB85EC}" type="sibTrans" cxnId="{7B9A0D1A-B669-4676-AB64-F6699C60D7CE}">
      <dgm:prSet/>
      <dgm:spPr/>
      <dgm:t>
        <a:bodyPr/>
        <a:lstStyle/>
        <a:p>
          <a:endParaRPr lang="es-ES" sz="2000"/>
        </a:p>
      </dgm:t>
    </dgm:pt>
    <dgm:pt modelId="{A03D749B-CA71-4A24-8D44-59B4ABEDB630}" type="pres">
      <dgm:prSet presAssocID="{3EDB6EC6-C62A-4521-A36E-37D4252FBBEB}" presName="Name0" presStyleCnt="0">
        <dgm:presLayoutVars>
          <dgm:chMax/>
          <dgm:chPref/>
          <dgm:dir/>
          <dgm:animLvl val="lvl"/>
        </dgm:presLayoutVars>
      </dgm:prSet>
      <dgm:spPr/>
    </dgm:pt>
    <dgm:pt modelId="{9E6F7C2E-C2EB-403B-96BA-1A86579034A8}" type="pres">
      <dgm:prSet presAssocID="{73B032EC-9DC4-444D-83A7-732617E9F048}" presName="composite" presStyleCnt="0"/>
      <dgm:spPr/>
    </dgm:pt>
    <dgm:pt modelId="{89FD7BB8-81D8-422C-8FFC-08C269616CF2}" type="pres">
      <dgm:prSet presAssocID="{73B032EC-9DC4-444D-83A7-732617E9F04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9A15FD11-F4EA-4CEE-B803-D2611CA6172E}" type="pres">
      <dgm:prSet presAssocID="{73B032EC-9DC4-444D-83A7-732617E9F048}" presName="Childtext1" presStyleLbl="revTx" presStyleIdx="0" presStyleCnt="3" custScaleX="124873" custLinFactNeighborX="21982" custLinFactNeighborY="-1626">
        <dgm:presLayoutVars>
          <dgm:chMax val="0"/>
          <dgm:chPref val="0"/>
          <dgm:bulletEnabled val="1"/>
        </dgm:presLayoutVars>
      </dgm:prSet>
      <dgm:spPr/>
    </dgm:pt>
    <dgm:pt modelId="{CEF06519-9BCD-402D-BFF4-0FDF69D38E5D}" type="pres">
      <dgm:prSet presAssocID="{73B032EC-9DC4-444D-83A7-732617E9F048}" presName="BalanceSpacing" presStyleCnt="0"/>
      <dgm:spPr/>
    </dgm:pt>
    <dgm:pt modelId="{6F078ED2-FE7B-475C-B2C9-9F33D7CB8540}" type="pres">
      <dgm:prSet presAssocID="{73B032EC-9DC4-444D-83A7-732617E9F048}" presName="BalanceSpacing1" presStyleCnt="0"/>
      <dgm:spPr/>
    </dgm:pt>
    <dgm:pt modelId="{CB985798-67F6-4D31-9767-BB842B85C7B6}" type="pres">
      <dgm:prSet presAssocID="{C0741310-49F0-44A4-9B52-82BA7B5E9479}" presName="Accent1Text" presStyleLbl="node1" presStyleIdx="1" presStyleCnt="6"/>
      <dgm:spPr/>
    </dgm:pt>
    <dgm:pt modelId="{3267008D-AFBA-44D0-BBF8-EE1670BE4A4B}" type="pres">
      <dgm:prSet presAssocID="{C0741310-49F0-44A4-9B52-82BA7B5E9479}" presName="spaceBetweenRectangles" presStyleCnt="0"/>
      <dgm:spPr/>
    </dgm:pt>
    <dgm:pt modelId="{E8A5272A-5121-4839-BCD3-B08F967F49A2}" type="pres">
      <dgm:prSet presAssocID="{357EA437-B236-4C57-84E9-26E9A3533C43}" presName="composite" presStyleCnt="0"/>
      <dgm:spPr/>
    </dgm:pt>
    <dgm:pt modelId="{BFA0F909-1EA9-4222-8264-32408A8B8DD2}" type="pres">
      <dgm:prSet presAssocID="{357EA437-B236-4C57-84E9-26E9A3533C43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E73DDA7F-FBAA-4EC4-9568-90F8BCF4E12F}" type="pres">
      <dgm:prSet presAssocID="{357EA437-B236-4C57-84E9-26E9A3533C43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12A4429B-A00C-4674-BB80-C00994DF8ACE}" type="pres">
      <dgm:prSet presAssocID="{357EA437-B236-4C57-84E9-26E9A3533C43}" presName="BalanceSpacing" presStyleCnt="0"/>
      <dgm:spPr/>
    </dgm:pt>
    <dgm:pt modelId="{B7C06CB1-669D-4EEA-A00B-8A14179D4D2D}" type="pres">
      <dgm:prSet presAssocID="{357EA437-B236-4C57-84E9-26E9A3533C43}" presName="BalanceSpacing1" presStyleCnt="0"/>
      <dgm:spPr/>
    </dgm:pt>
    <dgm:pt modelId="{2EAC9565-9E2B-4284-A139-312484ED3C9B}" type="pres">
      <dgm:prSet presAssocID="{6B83D5D7-0B7B-4ED5-A4CC-8B30CFFCA3B3}" presName="Accent1Text" presStyleLbl="node1" presStyleIdx="3" presStyleCnt="6"/>
      <dgm:spPr/>
    </dgm:pt>
    <dgm:pt modelId="{ACDF88DF-B1C7-42F6-A0DC-50610E5A8814}" type="pres">
      <dgm:prSet presAssocID="{6B83D5D7-0B7B-4ED5-A4CC-8B30CFFCA3B3}" presName="spaceBetweenRectangles" presStyleCnt="0"/>
      <dgm:spPr/>
    </dgm:pt>
    <dgm:pt modelId="{87FACC68-99F4-4CE7-B78F-FD88F71609B3}" type="pres">
      <dgm:prSet presAssocID="{AB77553F-553A-4E84-9043-62BCF9DD8664}" presName="composite" presStyleCnt="0"/>
      <dgm:spPr/>
    </dgm:pt>
    <dgm:pt modelId="{3E8756AD-D579-4CDE-B783-A3DE1B5438CD}" type="pres">
      <dgm:prSet presAssocID="{AB77553F-553A-4E84-9043-62BCF9DD8664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4C1DBC4F-D536-4D1D-948A-63DFBCBFAB41}" type="pres">
      <dgm:prSet presAssocID="{AB77553F-553A-4E84-9043-62BCF9DD866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D87F091-39D2-4612-BC3C-231620A6C4FA}" type="pres">
      <dgm:prSet presAssocID="{AB77553F-553A-4E84-9043-62BCF9DD8664}" presName="BalanceSpacing" presStyleCnt="0"/>
      <dgm:spPr/>
    </dgm:pt>
    <dgm:pt modelId="{07E1906F-1E3D-4CCD-9F86-8B5BE63F61B3}" type="pres">
      <dgm:prSet presAssocID="{AB77553F-553A-4E84-9043-62BCF9DD8664}" presName="BalanceSpacing1" presStyleCnt="0"/>
      <dgm:spPr/>
    </dgm:pt>
    <dgm:pt modelId="{4C62468A-56B5-4584-B2EE-3D569FABC1CC}" type="pres">
      <dgm:prSet presAssocID="{36F9A745-F04C-43AC-B797-944C7EADCF02}" presName="Accent1Text" presStyleLbl="node1" presStyleIdx="5" presStyleCnt="6"/>
      <dgm:spPr/>
    </dgm:pt>
  </dgm:ptLst>
  <dgm:cxnLst>
    <dgm:cxn modelId="{985F9D06-A61C-4301-B4D3-CC60EE66BECD}" type="presOf" srcId="{DAB42582-47B8-43DE-BC3F-9416BD238089}" destId="{E73DDA7F-FBAA-4EC4-9568-90F8BCF4E12F}" srcOrd="0" destOrd="0" presId="urn:microsoft.com/office/officeart/2008/layout/AlternatingHexagons"/>
    <dgm:cxn modelId="{F8827319-F032-4A17-A875-436382ADBDBD}" srcId="{357EA437-B236-4C57-84E9-26E9A3533C43}" destId="{DAB42582-47B8-43DE-BC3F-9416BD238089}" srcOrd="0" destOrd="0" parTransId="{618DF4A4-B95A-48E1-B688-26D57446826E}" sibTransId="{0DE7CAC8-D739-489E-9C68-84B955AE82BB}"/>
    <dgm:cxn modelId="{7B9A0D1A-B669-4676-AB64-F6699C60D7CE}" srcId="{AB77553F-553A-4E84-9043-62BCF9DD8664}" destId="{03D183BB-9953-49EC-AC74-9A55C00B33E0}" srcOrd="0" destOrd="0" parTransId="{BA81F9CD-2B04-4FAE-9D92-4C646BA12DB6}" sibTransId="{4536DD1E-6CEF-47FA-AD89-A770C4DB85EC}"/>
    <dgm:cxn modelId="{CD134134-C085-4E8D-BEDC-D6D4B43DB66C}" srcId="{3EDB6EC6-C62A-4521-A36E-37D4252FBBEB}" destId="{AB77553F-553A-4E84-9043-62BCF9DD8664}" srcOrd="2" destOrd="0" parTransId="{87687EA1-B186-46DB-BA66-3759F4304116}" sibTransId="{36F9A745-F04C-43AC-B797-944C7EADCF02}"/>
    <dgm:cxn modelId="{4EF3263F-6685-4A51-9DB7-D8ADAF8F25DA}" type="presOf" srcId="{03D183BB-9953-49EC-AC74-9A55C00B33E0}" destId="{4C1DBC4F-D536-4D1D-948A-63DFBCBFAB41}" srcOrd="0" destOrd="0" presId="urn:microsoft.com/office/officeart/2008/layout/AlternatingHexagons"/>
    <dgm:cxn modelId="{C181A442-09D8-43A2-B841-456FA2FC871F}" srcId="{3EDB6EC6-C62A-4521-A36E-37D4252FBBEB}" destId="{357EA437-B236-4C57-84E9-26E9A3533C43}" srcOrd="1" destOrd="0" parTransId="{2710EA3B-D7BB-4C6C-9EBB-8A38AF2D3614}" sibTransId="{6B83D5D7-0B7B-4ED5-A4CC-8B30CFFCA3B3}"/>
    <dgm:cxn modelId="{00AFFB70-3118-482E-AB6C-A68951EFE3DB}" srcId="{73B032EC-9DC4-444D-83A7-732617E9F048}" destId="{35A1AAE2-475B-4B9D-9ED6-77352B066966}" srcOrd="0" destOrd="0" parTransId="{85D57E1E-9779-4825-9D0E-5A1290E2A6C3}" sibTransId="{E3A8FA57-6869-4589-A24F-AE82F0793889}"/>
    <dgm:cxn modelId="{90581757-71FF-4448-8EF4-04619C59B8C0}" type="presOf" srcId="{35A1AAE2-475B-4B9D-9ED6-77352B066966}" destId="{9A15FD11-F4EA-4CEE-B803-D2611CA6172E}" srcOrd="0" destOrd="0" presId="urn:microsoft.com/office/officeart/2008/layout/AlternatingHexagons"/>
    <dgm:cxn modelId="{DC734A7D-9216-48BF-9E75-E1B9E6EC1ACC}" type="presOf" srcId="{357EA437-B236-4C57-84E9-26E9A3533C43}" destId="{BFA0F909-1EA9-4222-8264-32408A8B8DD2}" srcOrd="0" destOrd="0" presId="urn:microsoft.com/office/officeart/2008/layout/AlternatingHexagons"/>
    <dgm:cxn modelId="{F42D1096-6FD6-4EA1-8419-7F15CCB04CBC}" type="presOf" srcId="{C0741310-49F0-44A4-9B52-82BA7B5E9479}" destId="{CB985798-67F6-4D31-9767-BB842B85C7B6}" srcOrd="0" destOrd="0" presId="urn:microsoft.com/office/officeart/2008/layout/AlternatingHexagons"/>
    <dgm:cxn modelId="{767462A6-ADC9-4A03-BB02-D041F32CC479}" type="presOf" srcId="{6B83D5D7-0B7B-4ED5-A4CC-8B30CFFCA3B3}" destId="{2EAC9565-9E2B-4284-A139-312484ED3C9B}" srcOrd="0" destOrd="0" presId="urn:microsoft.com/office/officeart/2008/layout/AlternatingHexagons"/>
    <dgm:cxn modelId="{C26AC2C9-B1C4-465D-BFDF-248F2A28A9BF}" type="presOf" srcId="{AB77553F-553A-4E84-9043-62BCF9DD8664}" destId="{3E8756AD-D579-4CDE-B783-A3DE1B5438CD}" srcOrd="0" destOrd="0" presId="urn:microsoft.com/office/officeart/2008/layout/AlternatingHexagons"/>
    <dgm:cxn modelId="{D64041CB-E0F0-4CFE-9905-15BEF0BA7413}" srcId="{3EDB6EC6-C62A-4521-A36E-37D4252FBBEB}" destId="{73B032EC-9DC4-444D-83A7-732617E9F048}" srcOrd="0" destOrd="0" parTransId="{5729CDEE-5ABE-4176-903B-D4EEE9B2471F}" sibTransId="{C0741310-49F0-44A4-9B52-82BA7B5E9479}"/>
    <dgm:cxn modelId="{92FB5ACD-AAFE-4067-B9B7-4AF8180082BB}" type="presOf" srcId="{3EDB6EC6-C62A-4521-A36E-37D4252FBBEB}" destId="{A03D749B-CA71-4A24-8D44-59B4ABEDB630}" srcOrd="0" destOrd="0" presId="urn:microsoft.com/office/officeart/2008/layout/AlternatingHexagons"/>
    <dgm:cxn modelId="{9DE8BCCF-401F-45EA-A3D5-4B37B4D8536B}" type="presOf" srcId="{73B032EC-9DC4-444D-83A7-732617E9F048}" destId="{89FD7BB8-81D8-422C-8FFC-08C269616CF2}" srcOrd="0" destOrd="0" presId="urn:microsoft.com/office/officeart/2008/layout/AlternatingHexagons"/>
    <dgm:cxn modelId="{6CA145E4-1473-4115-BCFB-D396F0B775EA}" type="presOf" srcId="{36F9A745-F04C-43AC-B797-944C7EADCF02}" destId="{4C62468A-56B5-4584-B2EE-3D569FABC1CC}" srcOrd="0" destOrd="0" presId="urn:microsoft.com/office/officeart/2008/layout/AlternatingHexagons"/>
    <dgm:cxn modelId="{7D0CCCC0-A5A6-425D-862B-B2BED3388709}" type="presParOf" srcId="{A03D749B-CA71-4A24-8D44-59B4ABEDB630}" destId="{9E6F7C2E-C2EB-403B-96BA-1A86579034A8}" srcOrd="0" destOrd="0" presId="urn:microsoft.com/office/officeart/2008/layout/AlternatingHexagons"/>
    <dgm:cxn modelId="{4BBFD21B-CD67-4146-878B-AE7BC0E3CA21}" type="presParOf" srcId="{9E6F7C2E-C2EB-403B-96BA-1A86579034A8}" destId="{89FD7BB8-81D8-422C-8FFC-08C269616CF2}" srcOrd="0" destOrd="0" presId="urn:microsoft.com/office/officeart/2008/layout/AlternatingHexagons"/>
    <dgm:cxn modelId="{77D52E76-7513-4688-879B-CBA6854519AE}" type="presParOf" srcId="{9E6F7C2E-C2EB-403B-96BA-1A86579034A8}" destId="{9A15FD11-F4EA-4CEE-B803-D2611CA6172E}" srcOrd="1" destOrd="0" presId="urn:microsoft.com/office/officeart/2008/layout/AlternatingHexagons"/>
    <dgm:cxn modelId="{282DE8C7-1BFB-45AE-AE35-3A36471E9363}" type="presParOf" srcId="{9E6F7C2E-C2EB-403B-96BA-1A86579034A8}" destId="{CEF06519-9BCD-402D-BFF4-0FDF69D38E5D}" srcOrd="2" destOrd="0" presId="urn:microsoft.com/office/officeart/2008/layout/AlternatingHexagons"/>
    <dgm:cxn modelId="{6EAC093A-D34D-4488-B72C-46029601E1E3}" type="presParOf" srcId="{9E6F7C2E-C2EB-403B-96BA-1A86579034A8}" destId="{6F078ED2-FE7B-475C-B2C9-9F33D7CB8540}" srcOrd="3" destOrd="0" presId="urn:microsoft.com/office/officeart/2008/layout/AlternatingHexagons"/>
    <dgm:cxn modelId="{DAB8DA7A-65B0-4FF2-A299-FB80A4EA900F}" type="presParOf" srcId="{9E6F7C2E-C2EB-403B-96BA-1A86579034A8}" destId="{CB985798-67F6-4D31-9767-BB842B85C7B6}" srcOrd="4" destOrd="0" presId="urn:microsoft.com/office/officeart/2008/layout/AlternatingHexagons"/>
    <dgm:cxn modelId="{C39D094C-7B33-4324-91B5-C26F1EB74D77}" type="presParOf" srcId="{A03D749B-CA71-4A24-8D44-59B4ABEDB630}" destId="{3267008D-AFBA-44D0-BBF8-EE1670BE4A4B}" srcOrd="1" destOrd="0" presId="urn:microsoft.com/office/officeart/2008/layout/AlternatingHexagons"/>
    <dgm:cxn modelId="{D69FC181-4B4B-400A-A4BC-0EF2556F7ED1}" type="presParOf" srcId="{A03D749B-CA71-4A24-8D44-59B4ABEDB630}" destId="{E8A5272A-5121-4839-BCD3-B08F967F49A2}" srcOrd="2" destOrd="0" presId="urn:microsoft.com/office/officeart/2008/layout/AlternatingHexagons"/>
    <dgm:cxn modelId="{B20E05C9-23DC-450E-BAF5-ED35FC23B5E7}" type="presParOf" srcId="{E8A5272A-5121-4839-BCD3-B08F967F49A2}" destId="{BFA0F909-1EA9-4222-8264-32408A8B8DD2}" srcOrd="0" destOrd="0" presId="urn:microsoft.com/office/officeart/2008/layout/AlternatingHexagons"/>
    <dgm:cxn modelId="{5B73CA8E-4AD2-45D0-988A-3F9F9D4B9DF7}" type="presParOf" srcId="{E8A5272A-5121-4839-BCD3-B08F967F49A2}" destId="{E73DDA7F-FBAA-4EC4-9568-90F8BCF4E12F}" srcOrd="1" destOrd="0" presId="urn:microsoft.com/office/officeart/2008/layout/AlternatingHexagons"/>
    <dgm:cxn modelId="{57F2A598-DA7B-43C9-9A38-F331605364FC}" type="presParOf" srcId="{E8A5272A-5121-4839-BCD3-B08F967F49A2}" destId="{12A4429B-A00C-4674-BB80-C00994DF8ACE}" srcOrd="2" destOrd="0" presId="urn:microsoft.com/office/officeart/2008/layout/AlternatingHexagons"/>
    <dgm:cxn modelId="{A10E5E58-BD07-49C8-8C92-B738FA3FA31B}" type="presParOf" srcId="{E8A5272A-5121-4839-BCD3-B08F967F49A2}" destId="{B7C06CB1-669D-4EEA-A00B-8A14179D4D2D}" srcOrd="3" destOrd="0" presId="urn:microsoft.com/office/officeart/2008/layout/AlternatingHexagons"/>
    <dgm:cxn modelId="{17EF93B8-9325-42F3-B275-FE4A35DA2172}" type="presParOf" srcId="{E8A5272A-5121-4839-BCD3-B08F967F49A2}" destId="{2EAC9565-9E2B-4284-A139-312484ED3C9B}" srcOrd="4" destOrd="0" presId="urn:microsoft.com/office/officeart/2008/layout/AlternatingHexagons"/>
    <dgm:cxn modelId="{E1BC839A-83E7-4F50-999D-D0B9A1C21C20}" type="presParOf" srcId="{A03D749B-CA71-4A24-8D44-59B4ABEDB630}" destId="{ACDF88DF-B1C7-42F6-A0DC-50610E5A8814}" srcOrd="3" destOrd="0" presId="urn:microsoft.com/office/officeart/2008/layout/AlternatingHexagons"/>
    <dgm:cxn modelId="{53E229B6-27FD-4773-B6D6-EC97A205521D}" type="presParOf" srcId="{A03D749B-CA71-4A24-8D44-59B4ABEDB630}" destId="{87FACC68-99F4-4CE7-B78F-FD88F71609B3}" srcOrd="4" destOrd="0" presId="urn:microsoft.com/office/officeart/2008/layout/AlternatingHexagons"/>
    <dgm:cxn modelId="{5E296D89-D678-4400-834B-8B47CA48FB1F}" type="presParOf" srcId="{87FACC68-99F4-4CE7-B78F-FD88F71609B3}" destId="{3E8756AD-D579-4CDE-B783-A3DE1B5438CD}" srcOrd="0" destOrd="0" presId="urn:microsoft.com/office/officeart/2008/layout/AlternatingHexagons"/>
    <dgm:cxn modelId="{AD45DEF2-ACA4-4021-A4AA-11586643D75A}" type="presParOf" srcId="{87FACC68-99F4-4CE7-B78F-FD88F71609B3}" destId="{4C1DBC4F-D536-4D1D-948A-63DFBCBFAB41}" srcOrd="1" destOrd="0" presId="urn:microsoft.com/office/officeart/2008/layout/AlternatingHexagons"/>
    <dgm:cxn modelId="{1CA045E7-B46F-4CEE-9052-F1338E102A3A}" type="presParOf" srcId="{87FACC68-99F4-4CE7-B78F-FD88F71609B3}" destId="{0D87F091-39D2-4612-BC3C-231620A6C4FA}" srcOrd="2" destOrd="0" presId="urn:microsoft.com/office/officeart/2008/layout/AlternatingHexagons"/>
    <dgm:cxn modelId="{6FAED044-09DA-4372-8918-D7271EA7E82C}" type="presParOf" srcId="{87FACC68-99F4-4CE7-B78F-FD88F71609B3}" destId="{07E1906F-1E3D-4CCD-9F86-8B5BE63F61B3}" srcOrd="3" destOrd="0" presId="urn:microsoft.com/office/officeart/2008/layout/AlternatingHexagons"/>
    <dgm:cxn modelId="{4710F2BD-18B2-42AA-9882-F661C55BB51F}" type="presParOf" srcId="{87FACC68-99F4-4CE7-B78F-FD88F71609B3}" destId="{4C62468A-56B5-4584-B2EE-3D569FABC1CC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653963-37ED-455B-8C48-F848CC5748C1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C5067FD-EB7A-4599-8AE3-AC4D7EF82217}">
      <dgm:prSet phldrT="[Texto]" custT="1"/>
      <dgm:spPr/>
      <dgm:t>
        <a:bodyPr/>
        <a:lstStyle/>
        <a:p>
          <a:r>
            <a:rPr lang="en-US" altLang="es-ES" sz="3200" dirty="0">
              <a:solidFill>
                <a:schemeClr val="tx1"/>
              </a:solidFill>
              <a:latin typeface="Corbel" panose="020B0503020204020204" pitchFamily="34" charset="0"/>
            </a:rPr>
            <a:t>1918 – 1940s</a:t>
          </a:r>
          <a:endParaRPr lang="es-ES" sz="32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66048610-C274-45F4-BDEA-CC084CB0ECB8}" type="parTrans" cxnId="{3091264B-303E-4BAA-B9D8-68ACAFEE6D99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DDE4B460-B857-4641-AD77-E9FDD61B611A}" type="sibTrans" cxnId="{3091264B-303E-4BAA-B9D8-68ACAFEE6D99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BF5FEF5A-6333-414F-855B-4CD9C67930E2}">
      <dgm:prSet phldrT="[Texto]" custT="1"/>
      <dgm:spPr/>
      <dgm:t>
        <a:bodyPr/>
        <a:lstStyle/>
        <a:p>
          <a:r>
            <a:rPr lang="en-US" altLang="es-ES" sz="2400" dirty="0">
              <a:solidFill>
                <a:schemeClr val="tx1"/>
              </a:solidFill>
              <a:latin typeface="Corbel" panose="020B0503020204020204" pitchFamily="34" charset="0"/>
            </a:rPr>
            <a:t>The </a:t>
          </a:r>
          <a:r>
            <a:rPr lang="en-US" altLang="es-ES" sz="2400" b="1" dirty="0">
              <a:solidFill>
                <a:schemeClr val="tx1"/>
              </a:solidFill>
              <a:latin typeface="Corbel" panose="020B0503020204020204" pitchFamily="34" charset="0"/>
            </a:rPr>
            <a:t>agricultural</a:t>
          </a:r>
          <a:r>
            <a:rPr lang="en-US" altLang="es-ES" sz="2400" dirty="0">
              <a:solidFill>
                <a:schemeClr val="tx1"/>
              </a:solidFill>
              <a:latin typeface="Corbel" panose="020B0503020204020204" pitchFamily="34" charset="0"/>
            </a:rPr>
            <a:t> origins</a:t>
          </a:r>
          <a:endParaRPr lang="es-ES" sz="24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BEAD657C-6A0C-487A-87DF-348BE3ED4542}" type="parTrans" cxnId="{E9706B35-B711-4545-8A42-5BAD65C841A9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B795D1FC-2C59-4310-B3FB-5D8452F69DA7}" type="sibTrans" cxnId="{E9706B35-B711-4545-8A42-5BAD65C841A9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570AC2D6-A00F-4AE9-A601-430D3C17B24A}">
      <dgm:prSet phldrT="[Texto]" custT="1"/>
      <dgm:spPr/>
      <dgm:t>
        <a:bodyPr/>
        <a:lstStyle/>
        <a:p>
          <a:r>
            <a:rPr lang="en-US" altLang="es-ES" sz="3200" dirty="0">
              <a:solidFill>
                <a:schemeClr val="tx1"/>
              </a:solidFill>
              <a:latin typeface="Corbel" panose="020B0503020204020204" pitchFamily="34" charset="0"/>
            </a:rPr>
            <a:t>1951 – late 1970s</a:t>
          </a:r>
          <a:endParaRPr lang="es-ES" sz="32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F2B06C4E-7A2C-485C-B7B7-C5750BF03810}" type="parTrans" cxnId="{E5D5E7C9-31AE-4CD6-9DEE-06A57FA20AEF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192F75C0-B367-481D-B8D2-DD56C6F01CB8}" type="sibTrans" cxnId="{E5D5E7C9-31AE-4CD6-9DEE-06A57FA20AEF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73A25267-50C3-42F1-9D64-ABAB192689F2}">
      <dgm:prSet phldrT="[Texto]" custT="1"/>
      <dgm:spPr/>
      <dgm:t>
        <a:bodyPr/>
        <a:lstStyle/>
        <a:p>
          <a:r>
            <a:rPr lang="en-US" altLang="es-ES" sz="2400" dirty="0">
              <a:solidFill>
                <a:schemeClr val="tx1"/>
              </a:solidFill>
              <a:latin typeface="Corbel" panose="020B0503020204020204" pitchFamily="34" charset="0"/>
            </a:rPr>
            <a:t>The </a:t>
          </a:r>
          <a:r>
            <a:rPr lang="en-US" altLang="es-ES" sz="2400" b="1" dirty="0">
              <a:solidFill>
                <a:schemeClr val="tx1"/>
              </a:solidFill>
              <a:latin typeface="Corbel" panose="020B0503020204020204" pitchFamily="34" charset="0"/>
            </a:rPr>
            <a:t>first industrial</a:t>
          </a:r>
          <a:r>
            <a:rPr lang="en-US" altLang="es-ES" sz="2400" dirty="0">
              <a:solidFill>
                <a:schemeClr val="tx1"/>
              </a:solidFill>
              <a:latin typeface="Corbel" panose="020B0503020204020204" pitchFamily="34" charset="0"/>
            </a:rPr>
            <a:t> era</a:t>
          </a:r>
          <a:endParaRPr lang="es-ES" sz="24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04713DE6-15C8-4C3F-8B7F-9D1CEA99C741}" type="parTrans" cxnId="{7E561238-1326-40B3-9E51-23101E238C62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A00F7FE3-004B-4C34-BF38-456BD78E2DE6}" type="sibTrans" cxnId="{7E561238-1326-40B3-9E51-23101E238C62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C5BCF2B3-5E2F-483D-BFC5-E408521E31A5}">
      <dgm:prSet phldrT="[Texto]" custT="1"/>
      <dgm:spPr/>
      <dgm:t>
        <a:bodyPr/>
        <a:lstStyle/>
        <a:p>
          <a:r>
            <a:rPr lang="en-US" altLang="es-ES" sz="3200" dirty="0">
              <a:solidFill>
                <a:schemeClr val="tx1"/>
              </a:solidFill>
              <a:latin typeface="Corbel" panose="020B0503020204020204" pitchFamily="34" charset="0"/>
            </a:rPr>
            <a:t>Late 1970s – 1990</a:t>
          </a:r>
          <a:endParaRPr lang="es-ES" sz="32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F9A81C8D-E7D4-4944-BA9B-484127171A69}" type="parTrans" cxnId="{90DB0107-8529-41A4-8224-CCF82EC961D4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C95E0349-E578-4F1B-BAE5-04B76701A4B4}" type="sibTrans" cxnId="{90DB0107-8529-41A4-8224-CCF82EC961D4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0EC019F4-4F10-420A-AA81-9A67EB169011}">
      <dgm:prSet phldrT="[Texto]" custT="1"/>
      <dgm:spPr/>
      <dgm:t>
        <a:bodyPr/>
        <a:lstStyle/>
        <a:p>
          <a:r>
            <a:rPr lang="en-US" altLang="es-ES" sz="2400" dirty="0">
              <a:solidFill>
                <a:schemeClr val="tx1"/>
              </a:solidFill>
              <a:latin typeface="Corbel" panose="020B0503020204020204" pitchFamily="34" charset="0"/>
            </a:rPr>
            <a:t>The </a:t>
          </a:r>
          <a:r>
            <a:rPr lang="en-US" altLang="es-ES" sz="2400" b="1" dirty="0">
              <a:solidFill>
                <a:schemeClr val="tx1"/>
              </a:solidFill>
              <a:latin typeface="Corbel" panose="020B0503020204020204" pitchFamily="34" charset="0"/>
            </a:rPr>
            <a:t>second industrial</a:t>
          </a:r>
          <a:r>
            <a:rPr lang="en-US" altLang="es-ES" sz="2400" dirty="0">
              <a:solidFill>
                <a:schemeClr val="tx1"/>
              </a:solidFill>
              <a:latin typeface="Corbel" panose="020B0503020204020204" pitchFamily="34" charset="0"/>
            </a:rPr>
            <a:t> era</a:t>
          </a:r>
          <a:endParaRPr lang="es-ES" sz="24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6C87ED0D-6850-48F1-BB53-A166BCD092DE}" type="parTrans" cxnId="{5F046A4D-72ED-4929-A761-4781E29BBCB3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F11AC4D9-BAD4-4589-8154-9AED0D51667F}" type="sibTrans" cxnId="{5F046A4D-72ED-4929-A761-4781E29BBCB3}">
      <dgm:prSet/>
      <dgm:spPr/>
      <dgm:t>
        <a:bodyPr/>
        <a:lstStyle/>
        <a:p>
          <a:endParaRPr lang="es-ES" sz="36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EA595B1A-852E-4419-BB70-C52BD446168F}" type="pres">
      <dgm:prSet presAssocID="{B9653963-37ED-455B-8C48-F848CC5748C1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1D831BAB-C6B1-4188-B3AD-E4452C652610}" type="pres">
      <dgm:prSet presAssocID="{CC5067FD-EB7A-4599-8AE3-AC4D7EF82217}" presName="composite" presStyleCnt="0"/>
      <dgm:spPr/>
    </dgm:pt>
    <dgm:pt modelId="{F34E740E-65A7-45DD-9CC3-4E2C5C701839}" type="pres">
      <dgm:prSet presAssocID="{CC5067FD-EB7A-4599-8AE3-AC4D7EF82217}" presName="BackAccent" presStyleLbl="bgShp" presStyleIdx="0" presStyleCnt="3"/>
      <dgm:spPr/>
    </dgm:pt>
    <dgm:pt modelId="{59E7C2FC-49FB-431B-B927-7B48ED1009FA}" type="pres">
      <dgm:prSet presAssocID="{CC5067FD-EB7A-4599-8AE3-AC4D7EF82217}" presName="Accent" presStyleLbl="alignNode1" presStyleIdx="0" presStyleCnt="3"/>
      <dgm:spPr/>
    </dgm:pt>
    <dgm:pt modelId="{FC1DC5C3-2DEC-4A68-83DD-2A2664544B9B}" type="pres">
      <dgm:prSet presAssocID="{CC5067FD-EB7A-4599-8AE3-AC4D7EF82217}" presName="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4845D67A-49A0-4C95-93A2-4617393E7E7E}" type="pres">
      <dgm:prSet presAssocID="{CC5067FD-EB7A-4599-8AE3-AC4D7EF82217}" presName="Parent" presStyleLbl="revTx" presStyleIdx="1" presStyleCnt="6">
        <dgm:presLayoutVars>
          <dgm:chMax val="1"/>
          <dgm:chPref val="1"/>
          <dgm:bulletEnabled val="1"/>
        </dgm:presLayoutVars>
      </dgm:prSet>
      <dgm:spPr/>
    </dgm:pt>
    <dgm:pt modelId="{093407B2-3BE1-4BE2-A7DF-45A2C849A816}" type="pres">
      <dgm:prSet presAssocID="{DDE4B460-B857-4641-AD77-E9FDD61B611A}" presName="sibTrans" presStyleCnt="0"/>
      <dgm:spPr/>
    </dgm:pt>
    <dgm:pt modelId="{DDA0BF02-56E6-4791-8779-B137E9478BA4}" type="pres">
      <dgm:prSet presAssocID="{570AC2D6-A00F-4AE9-A601-430D3C17B24A}" presName="composite" presStyleCnt="0"/>
      <dgm:spPr/>
    </dgm:pt>
    <dgm:pt modelId="{EF72F6D7-16FB-4E97-BD1E-BAD34425CF34}" type="pres">
      <dgm:prSet presAssocID="{570AC2D6-A00F-4AE9-A601-430D3C17B24A}" presName="BackAccent" presStyleLbl="bgShp" presStyleIdx="1" presStyleCnt="3"/>
      <dgm:spPr/>
    </dgm:pt>
    <dgm:pt modelId="{305FAEB4-80C3-4AB5-BCED-F08630271C92}" type="pres">
      <dgm:prSet presAssocID="{570AC2D6-A00F-4AE9-A601-430D3C17B24A}" presName="Accent" presStyleLbl="alignNode1" presStyleIdx="1" presStyleCnt="3"/>
      <dgm:spPr/>
    </dgm:pt>
    <dgm:pt modelId="{7FF290F3-0434-444E-8C9D-3C8BDCA86EC6}" type="pres">
      <dgm:prSet presAssocID="{570AC2D6-A00F-4AE9-A601-430D3C17B24A}" presName="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CEDE2829-CB41-44EB-8C3B-FA9C95EB6F94}" type="pres">
      <dgm:prSet presAssocID="{570AC2D6-A00F-4AE9-A601-430D3C17B24A}" presName="Parent" presStyleLbl="revTx" presStyleIdx="3" presStyleCnt="6">
        <dgm:presLayoutVars>
          <dgm:chMax val="1"/>
          <dgm:chPref val="1"/>
          <dgm:bulletEnabled val="1"/>
        </dgm:presLayoutVars>
      </dgm:prSet>
      <dgm:spPr/>
    </dgm:pt>
    <dgm:pt modelId="{E1583868-EF40-41D8-8962-FB3563FBBC87}" type="pres">
      <dgm:prSet presAssocID="{192F75C0-B367-481D-B8D2-DD56C6F01CB8}" presName="sibTrans" presStyleCnt="0"/>
      <dgm:spPr/>
    </dgm:pt>
    <dgm:pt modelId="{71AA0D0B-C265-45AF-943C-636010F86103}" type="pres">
      <dgm:prSet presAssocID="{C5BCF2B3-5E2F-483D-BFC5-E408521E31A5}" presName="composite" presStyleCnt="0"/>
      <dgm:spPr/>
    </dgm:pt>
    <dgm:pt modelId="{216DB736-A663-40A2-904D-AF4387FD6E4E}" type="pres">
      <dgm:prSet presAssocID="{C5BCF2B3-5E2F-483D-BFC5-E408521E31A5}" presName="BackAccent" presStyleLbl="bgShp" presStyleIdx="2" presStyleCnt="3"/>
      <dgm:spPr/>
    </dgm:pt>
    <dgm:pt modelId="{C1944D38-B60F-4AC6-B2F6-A870E1A665B5}" type="pres">
      <dgm:prSet presAssocID="{C5BCF2B3-5E2F-483D-BFC5-E408521E31A5}" presName="Accent" presStyleLbl="alignNode1" presStyleIdx="2" presStyleCnt="3"/>
      <dgm:spPr/>
    </dgm:pt>
    <dgm:pt modelId="{1A8677CA-CB68-4ED0-A2CC-EF00B8A5F3A6}" type="pres">
      <dgm:prSet presAssocID="{C5BCF2B3-5E2F-483D-BFC5-E408521E31A5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C5A86176-9C05-49CE-BCBB-5364333E8F52}" type="pres">
      <dgm:prSet presAssocID="{C5BCF2B3-5E2F-483D-BFC5-E408521E31A5}" presName="Parent" presStyleLbl="revTx" presStyleIdx="5" presStyleCnt="6">
        <dgm:presLayoutVars>
          <dgm:chMax val="1"/>
          <dgm:chPref val="1"/>
          <dgm:bulletEnabled val="1"/>
        </dgm:presLayoutVars>
      </dgm:prSet>
      <dgm:spPr/>
    </dgm:pt>
  </dgm:ptLst>
  <dgm:cxnLst>
    <dgm:cxn modelId="{90DB0107-8529-41A4-8224-CCF82EC961D4}" srcId="{B9653963-37ED-455B-8C48-F848CC5748C1}" destId="{C5BCF2B3-5E2F-483D-BFC5-E408521E31A5}" srcOrd="2" destOrd="0" parTransId="{F9A81C8D-E7D4-4944-BA9B-484127171A69}" sibTransId="{C95E0349-E578-4F1B-BAE5-04B76701A4B4}"/>
    <dgm:cxn modelId="{AFE6270B-681D-4225-BCBC-0CAE6B9EE303}" type="presOf" srcId="{CC5067FD-EB7A-4599-8AE3-AC4D7EF82217}" destId="{4845D67A-49A0-4C95-93A2-4617393E7E7E}" srcOrd="0" destOrd="0" presId="urn:microsoft.com/office/officeart/2008/layout/IncreasingCircleProcess"/>
    <dgm:cxn modelId="{3D5B3523-E919-4D74-8325-B2B8C5E337B4}" type="presOf" srcId="{B9653963-37ED-455B-8C48-F848CC5748C1}" destId="{EA595B1A-852E-4419-BB70-C52BD446168F}" srcOrd="0" destOrd="0" presId="urn:microsoft.com/office/officeart/2008/layout/IncreasingCircleProcess"/>
    <dgm:cxn modelId="{25D2FA2B-9065-4EEA-A9A3-0DC5C49881E0}" type="presOf" srcId="{0EC019F4-4F10-420A-AA81-9A67EB169011}" destId="{1A8677CA-CB68-4ED0-A2CC-EF00B8A5F3A6}" srcOrd="0" destOrd="0" presId="urn:microsoft.com/office/officeart/2008/layout/IncreasingCircleProcess"/>
    <dgm:cxn modelId="{BC293F2E-9ECD-4382-BF1F-CF2CA02CC144}" type="presOf" srcId="{BF5FEF5A-6333-414F-855B-4CD9C67930E2}" destId="{FC1DC5C3-2DEC-4A68-83DD-2A2664544B9B}" srcOrd="0" destOrd="0" presId="urn:microsoft.com/office/officeart/2008/layout/IncreasingCircleProcess"/>
    <dgm:cxn modelId="{E9706B35-B711-4545-8A42-5BAD65C841A9}" srcId="{CC5067FD-EB7A-4599-8AE3-AC4D7EF82217}" destId="{BF5FEF5A-6333-414F-855B-4CD9C67930E2}" srcOrd="0" destOrd="0" parTransId="{BEAD657C-6A0C-487A-87DF-348BE3ED4542}" sibTransId="{B795D1FC-2C59-4310-B3FB-5D8452F69DA7}"/>
    <dgm:cxn modelId="{7E561238-1326-40B3-9E51-23101E238C62}" srcId="{570AC2D6-A00F-4AE9-A601-430D3C17B24A}" destId="{73A25267-50C3-42F1-9D64-ABAB192689F2}" srcOrd="0" destOrd="0" parTransId="{04713DE6-15C8-4C3F-8B7F-9D1CEA99C741}" sibTransId="{A00F7FE3-004B-4C34-BF38-456BD78E2DE6}"/>
    <dgm:cxn modelId="{3091264B-303E-4BAA-B9D8-68ACAFEE6D99}" srcId="{B9653963-37ED-455B-8C48-F848CC5748C1}" destId="{CC5067FD-EB7A-4599-8AE3-AC4D7EF82217}" srcOrd="0" destOrd="0" parTransId="{66048610-C274-45F4-BDEA-CC084CB0ECB8}" sibTransId="{DDE4B460-B857-4641-AD77-E9FDD61B611A}"/>
    <dgm:cxn modelId="{5D89026C-A4E2-4338-9F47-25E6DA32FD02}" type="presOf" srcId="{C5BCF2B3-5E2F-483D-BFC5-E408521E31A5}" destId="{C5A86176-9C05-49CE-BCBB-5364333E8F52}" srcOrd="0" destOrd="0" presId="urn:microsoft.com/office/officeart/2008/layout/IncreasingCircleProcess"/>
    <dgm:cxn modelId="{5F046A4D-72ED-4929-A761-4781E29BBCB3}" srcId="{C5BCF2B3-5E2F-483D-BFC5-E408521E31A5}" destId="{0EC019F4-4F10-420A-AA81-9A67EB169011}" srcOrd="0" destOrd="0" parTransId="{6C87ED0D-6850-48F1-BB53-A166BCD092DE}" sibTransId="{F11AC4D9-BAD4-4589-8154-9AED0D51667F}"/>
    <dgm:cxn modelId="{CA93E27E-2AF8-4FA3-8960-F3CBF34DD357}" type="presOf" srcId="{73A25267-50C3-42F1-9D64-ABAB192689F2}" destId="{7FF290F3-0434-444E-8C9D-3C8BDCA86EC6}" srcOrd="0" destOrd="0" presId="urn:microsoft.com/office/officeart/2008/layout/IncreasingCircleProcess"/>
    <dgm:cxn modelId="{CDB1ECBB-656A-4DF9-B9BF-D18845E9A446}" type="presOf" srcId="{570AC2D6-A00F-4AE9-A601-430D3C17B24A}" destId="{CEDE2829-CB41-44EB-8C3B-FA9C95EB6F94}" srcOrd="0" destOrd="0" presId="urn:microsoft.com/office/officeart/2008/layout/IncreasingCircleProcess"/>
    <dgm:cxn modelId="{E5D5E7C9-31AE-4CD6-9DEE-06A57FA20AEF}" srcId="{B9653963-37ED-455B-8C48-F848CC5748C1}" destId="{570AC2D6-A00F-4AE9-A601-430D3C17B24A}" srcOrd="1" destOrd="0" parTransId="{F2B06C4E-7A2C-485C-B7B7-C5750BF03810}" sibTransId="{192F75C0-B367-481D-B8D2-DD56C6F01CB8}"/>
    <dgm:cxn modelId="{0DEC3F81-3491-4688-B7F7-8FBEB70DCB1D}" type="presParOf" srcId="{EA595B1A-852E-4419-BB70-C52BD446168F}" destId="{1D831BAB-C6B1-4188-B3AD-E4452C652610}" srcOrd="0" destOrd="0" presId="urn:microsoft.com/office/officeart/2008/layout/IncreasingCircleProcess"/>
    <dgm:cxn modelId="{65B2F6A2-21DD-4467-AF72-23B442983744}" type="presParOf" srcId="{1D831BAB-C6B1-4188-B3AD-E4452C652610}" destId="{F34E740E-65A7-45DD-9CC3-4E2C5C701839}" srcOrd="0" destOrd="0" presId="urn:microsoft.com/office/officeart/2008/layout/IncreasingCircleProcess"/>
    <dgm:cxn modelId="{A368A9FB-8A21-481B-BACA-322100FECEF2}" type="presParOf" srcId="{1D831BAB-C6B1-4188-B3AD-E4452C652610}" destId="{59E7C2FC-49FB-431B-B927-7B48ED1009FA}" srcOrd="1" destOrd="0" presId="urn:microsoft.com/office/officeart/2008/layout/IncreasingCircleProcess"/>
    <dgm:cxn modelId="{3A30BB60-8DBF-4E67-BE36-D88F3535E6D9}" type="presParOf" srcId="{1D831BAB-C6B1-4188-B3AD-E4452C652610}" destId="{FC1DC5C3-2DEC-4A68-83DD-2A2664544B9B}" srcOrd="2" destOrd="0" presId="urn:microsoft.com/office/officeart/2008/layout/IncreasingCircleProcess"/>
    <dgm:cxn modelId="{D63A1C86-0769-469C-8FF2-4D038AB9F6DC}" type="presParOf" srcId="{1D831BAB-C6B1-4188-B3AD-E4452C652610}" destId="{4845D67A-49A0-4C95-93A2-4617393E7E7E}" srcOrd="3" destOrd="0" presId="urn:microsoft.com/office/officeart/2008/layout/IncreasingCircleProcess"/>
    <dgm:cxn modelId="{B3F52705-5787-4309-A596-14C46DBD1D01}" type="presParOf" srcId="{EA595B1A-852E-4419-BB70-C52BD446168F}" destId="{093407B2-3BE1-4BE2-A7DF-45A2C849A816}" srcOrd="1" destOrd="0" presId="urn:microsoft.com/office/officeart/2008/layout/IncreasingCircleProcess"/>
    <dgm:cxn modelId="{C4354178-AEDE-49A1-91C3-FEFEBA3687C3}" type="presParOf" srcId="{EA595B1A-852E-4419-BB70-C52BD446168F}" destId="{DDA0BF02-56E6-4791-8779-B137E9478BA4}" srcOrd="2" destOrd="0" presId="urn:microsoft.com/office/officeart/2008/layout/IncreasingCircleProcess"/>
    <dgm:cxn modelId="{72DB1E68-CDBC-4A64-816F-30C41013C2AF}" type="presParOf" srcId="{DDA0BF02-56E6-4791-8779-B137E9478BA4}" destId="{EF72F6D7-16FB-4E97-BD1E-BAD34425CF34}" srcOrd="0" destOrd="0" presId="urn:microsoft.com/office/officeart/2008/layout/IncreasingCircleProcess"/>
    <dgm:cxn modelId="{B1704495-4343-43D4-8754-087A831D08DD}" type="presParOf" srcId="{DDA0BF02-56E6-4791-8779-B137E9478BA4}" destId="{305FAEB4-80C3-4AB5-BCED-F08630271C92}" srcOrd="1" destOrd="0" presId="urn:microsoft.com/office/officeart/2008/layout/IncreasingCircleProcess"/>
    <dgm:cxn modelId="{F68FF444-EC4F-4D7B-96B5-2CECC6E98A19}" type="presParOf" srcId="{DDA0BF02-56E6-4791-8779-B137E9478BA4}" destId="{7FF290F3-0434-444E-8C9D-3C8BDCA86EC6}" srcOrd="2" destOrd="0" presId="urn:microsoft.com/office/officeart/2008/layout/IncreasingCircleProcess"/>
    <dgm:cxn modelId="{7F549FBC-A308-4F28-81CF-916A72C6F42A}" type="presParOf" srcId="{DDA0BF02-56E6-4791-8779-B137E9478BA4}" destId="{CEDE2829-CB41-44EB-8C3B-FA9C95EB6F94}" srcOrd="3" destOrd="0" presId="urn:microsoft.com/office/officeart/2008/layout/IncreasingCircleProcess"/>
    <dgm:cxn modelId="{A4E5CAFF-DA87-4847-81FF-325F7744694E}" type="presParOf" srcId="{EA595B1A-852E-4419-BB70-C52BD446168F}" destId="{E1583868-EF40-41D8-8962-FB3563FBBC87}" srcOrd="3" destOrd="0" presId="urn:microsoft.com/office/officeart/2008/layout/IncreasingCircleProcess"/>
    <dgm:cxn modelId="{79B101A5-0BA6-4058-8B8B-10417E439FF7}" type="presParOf" srcId="{EA595B1A-852E-4419-BB70-C52BD446168F}" destId="{71AA0D0B-C265-45AF-943C-636010F86103}" srcOrd="4" destOrd="0" presId="urn:microsoft.com/office/officeart/2008/layout/IncreasingCircleProcess"/>
    <dgm:cxn modelId="{D82B4B81-41E9-4457-BA6B-AC30C690FCC5}" type="presParOf" srcId="{71AA0D0B-C265-45AF-943C-636010F86103}" destId="{216DB736-A663-40A2-904D-AF4387FD6E4E}" srcOrd="0" destOrd="0" presId="urn:microsoft.com/office/officeart/2008/layout/IncreasingCircleProcess"/>
    <dgm:cxn modelId="{961B2625-3746-4BEC-9814-60BE8E9F1D2C}" type="presParOf" srcId="{71AA0D0B-C265-45AF-943C-636010F86103}" destId="{C1944D38-B60F-4AC6-B2F6-A870E1A665B5}" srcOrd="1" destOrd="0" presId="urn:microsoft.com/office/officeart/2008/layout/IncreasingCircleProcess"/>
    <dgm:cxn modelId="{64EDDBDE-E9E5-4728-96EF-85143362F8C4}" type="presParOf" srcId="{71AA0D0B-C265-45AF-943C-636010F86103}" destId="{1A8677CA-CB68-4ED0-A2CC-EF00B8A5F3A6}" srcOrd="2" destOrd="0" presId="urn:microsoft.com/office/officeart/2008/layout/IncreasingCircleProcess"/>
    <dgm:cxn modelId="{2F24A520-F83C-40E5-9FE2-6D734522DBB0}" type="presParOf" srcId="{71AA0D0B-C265-45AF-943C-636010F86103}" destId="{C5A86176-9C05-49CE-BCBB-5364333E8F52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C9EE67-58FC-4864-AD0D-B17C55C9A5E6}" type="doc">
      <dgm:prSet loTypeId="urn:microsoft.com/office/officeart/2005/8/layout/cycle7" loCatId="cycle" qsTypeId="urn:microsoft.com/office/officeart/2005/8/quickstyle/simple1" qsCatId="simple" csTypeId="urn:microsoft.com/office/officeart/2005/8/colors/colorful1" csCatId="colorful" phldr="1"/>
      <dgm:spPr/>
    </dgm:pt>
    <dgm:pt modelId="{2113500A-5BBE-4376-BE1B-0312442D5F07}">
      <dgm:prSet phldrT="[Texto]" custT="1"/>
      <dgm:spPr/>
      <dgm:t>
        <a:bodyPr/>
        <a:lstStyle/>
        <a:p>
          <a:r>
            <a:rPr lang="en-US" altLang="es-ES" sz="3200" b="1" dirty="0"/>
            <a:t>Replication</a:t>
          </a:r>
          <a:endParaRPr lang="es-ES" sz="3200" dirty="0"/>
        </a:p>
      </dgm:t>
    </dgm:pt>
    <dgm:pt modelId="{8A2720DE-C68A-4560-B580-A04F2C9EAB42}" type="parTrans" cxnId="{170D8F29-A74B-4330-A1D1-F953F64E9EFE}">
      <dgm:prSet/>
      <dgm:spPr/>
      <dgm:t>
        <a:bodyPr/>
        <a:lstStyle/>
        <a:p>
          <a:endParaRPr lang="es-ES" sz="3200"/>
        </a:p>
      </dgm:t>
    </dgm:pt>
    <dgm:pt modelId="{8364C625-C7AA-4ACC-A246-F3CD7B49278E}" type="sibTrans" cxnId="{170D8F29-A74B-4330-A1D1-F953F64E9EFE}">
      <dgm:prSet/>
      <dgm:spPr/>
      <dgm:t>
        <a:bodyPr/>
        <a:lstStyle/>
        <a:p>
          <a:endParaRPr lang="es-ES" sz="3200"/>
        </a:p>
      </dgm:t>
    </dgm:pt>
    <dgm:pt modelId="{F9A523A6-11F7-444C-B1CB-B893125E8F00}">
      <dgm:prSet phldrT="[Texto]" custT="1"/>
      <dgm:spPr/>
      <dgm:t>
        <a:bodyPr/>
        <a:lstStyle/>
        <a:p>
          <a:r>
            <a:rPr lang="en-US" altLang="es-ES" sz="3200" b="1"/>
            <a:t>Blocking</a:t>
          </a:r>
          <a:endParaRPr lang="es-ES" sz="3200" dirty="0"/>
        </a:p>
      </dgm:t>
    </dgm:pt>
    <dgm:pt modelId="{A7523916-62A2-4782-9DA9-1A4D190D8C12}" type="parTrans" cxnId="{094A014C-135C-4D77-A7D5-89DE748FA8A0}">
      <dgm:prSet/>
      <dgm:spPr/>
      <dgm:t>
        <a:bodyPr/>
        <a:lstStyle/>
        <a:p>
          <a:endParaRPr lang="es-ES" sz="3200"/>
        </a:p>
      </dgm:t>
    </dgm:pt>
    <dgm:pt modelId="{C025C943-57AD-40EE-95F8-E80E12E4DB65}" type="sibTrans" cxnId="{094A014C-135C-4D77-A7D5-89DE748FA8A0}">
      <dgm:prSet/>
      <dgm:spPr/>
      <dgm:t>
        <a:bodyPr/>
        <a:lstStyle/>
        <a:p>
          <a:endParaRPr lang="es-ES" sz="3200"/>
        </a:p>
      </dgm:t>
    </dgm:pt>
    <dgm:pt modelId="{8E3DBAA2-8B72-4C08-A781-5DB89DCF4EF4}">
      <dgm:prSet phldrT="[Texto]" custT="1"/>
      <dgm:spPr/>
      <dgm:t>
        <a:bodyPr/>
        <a:lstStyle/>
        <a:p>
          <a:r>
            <a:rPr lang="en-US" altLang="es-ES" sz="3200" b="1" dirty="0"/>
            <a:t>Randomization</a:t>
          </a:r>
          <a:endParaRPr lang="es-ES" sz="3200" dirty="0"/>
        </a:p>
      </dgm:t>
    </dgm:pt>
    <dgm:pt modelId="{F7793064-71AB-4A9E-BF5F-812C54C7DFED}" type="parTrans" cxnId="{A0ECFACB-DAA3-4560-B6D8-1C7873A1792A}">
      <dgm:prSet/>
      <dgm:spPr/>
      <dgm:t>
        <a:bodyPr/>
        <a:lstStyle/>
        <a:p>
          <a:endParaRPr lang="es-ES" sz="3200"/>
        </a:p>
      </dgm:t>
    </dgm:pt>
    <dgm:pt modelId="{1C05AF94-035B-436A-A1C9-16C4B0609019}" type="sibTrans" cxnId="{A0ECFACB-DAA3-4560-B6D8-1C7873A1792A}">
      <dgm:prSet/>
      <dgm:spPr/>
      <dgm:t>
        <a:bodyPr/>
        <a:lstStyle/>
        <a:p>
          <a:endParaRPr lang="es-ES" sz="3200"/>
        </a:p>
      </dgm:t>
    </dgm:pt>
    <dgm:pt modelId="{69C91CA8-6DE5-4C36-AF7A-80602D7DA202}" type="pres">
      <dgm:prSet presAssocID="{CBC9EE67-58FC-4864-AD0D-B17C55C9A5E6}" presName="Name0" presStyleCnt="0">
        <dgm:presLayoutVars>
          <dgm:dir/>
          <dgm:resizeHandles val="exact"/>
        </dgm:presLayoutVars>
      </dgm:prSet>
      <dgm:spPr/>
    </dgm:pt>
    <dgm:pt modelId="{999DD0A3-EA05-4829-8EA9-71C0E3BA8C03}" type="pres">
      <dgm:prSet presAssocID="{2113500A-5BBE-4376-BE1B-0312442D5F07}" presName="node" presStyleLbl="node1" presStyleIdx="0" presStyleCnt="3" custScaleX="158322" custRadScaleRad="92956" custRadScaleInc="-47641">
        <dgm:presLayoutVars>
          <dgm:bulletEnabled val="1"/>
        </dgm:presLayoutVars>
      </dgm:prSet>
      <dgm:spPr/>
    </dgm:pt>
    <dgm:pt modelId="{804CDD19-7C8D-4F48-9CD0-B58EA2417DA4}" type="pres">
      <dgm:prSet presAssocID="{8364C625-C7AA-4ACC-A246-F3CD7B49278E}" presName="sibTrans" presStyleLbl="sibTrans2D1" presStyleIdx="0" presStyleCnt="3"/>
      <dgm:spPr/>
    </dgm:pt>
    <dgm:pt modelId="{5ED7E7F8-8CF1-495C-A902-F12C5A6AADC4}" type="pres">
      <dgm:prSet presAssocID="{8364C625-C7AA-4ACC-A246-F3CD7B49278E}" presName="connectorText" presStyleLbl="sibTrans2D1" presStyleIdx="0" presStyleCnt="3"/>
      <dgm:spPr/>
    </dgm:pt>
    <dgm:pt modelId="{853CC475-2154-4E6A-A217-D234E1329671}" type="pres">
      <dgm:prSet presAssocID="{F9A523A6-11F7-444C-B1CB-B893125E8F00}" presName="node" presStyleLbl="node1" presStyleIdx="1" presStyleCnt="3" custRadScaleRad="77606" custRadScaleInc="-11387">
        <dgm:presLayoutVars>
          <dgm:bulletEnabled val="1"/>
        </dgm:presLayoutVars>
      </dgm:prSet>
      <dgm:spPr/>
    </dgm:pt>
    <dgm:pt modelId="{78C3175D-D72D-449C-858C-2A6E1350B545}" type="pres">
      <dgm:prSet presAssocID="{C025C943-57AD-40EE-95F8-E80E12E4DB65}" presName="sibTrans" presStyleLbl="sibTrans2D1" presStyleIdx="1" presStyleCnt="3"/>
      <dgm:spPr/>
    </dgm:pt>
    <dgm:pt modelId="{4DE20595-3EF8-4B27-8ADD-C44E964CE7AD}" type="pres">
      <dgm:prSet presAssocID="{C025C943-57AD-40EE-95F8-E80E12E4DB65}" presName="connectorText" presStyleLbl="sibTrans2D1" presStyleIdx="1" presStyleCnt="3"/>
      <dgm:spPr/>
    </dgm:pt>
    <dgm:pt modelId="{032DA31B-2976-474C-A0AA-93F83B97C8F1}" type="pres">
      <dgm:prSet presAssocID="{8E3DBAA2-8B72-4C08-A781-5DB89DCF4EF4}" presName="node" presStyleLbl="node1" presStyleIdx="2" presStyleCnt="3" custScaleX="144307" custRadScaleRad="166562" custRadScaleInc="32346">
        <dgm:presLayoutVars>
          <dgm:bulletEnabled val="1"/>
        </dgm:presLayoutVars>
      </dgm:prSet>
      <dgm:spPr/>
    </dgm:pt>
    <dgm:pt modelId="{727F516D-FA0E-4705-86A2-6C373B6B50CB}" type="pres">
      <dgm:prSet presAssocID="{1C05AF94-035B-436A-A1C9-16C4B0609019}" presName="sibTrans" presStyleLbl="sibTrans2D1" presStyleIdx="2" presStyleCnt="3"/>
      <dgm:spPr/>
    </dgm:pt>
    <dgm:pt modelId="{D7E7947A-BD58-4164-ACEE-DD1B9B074068}" type="pres">
      <dgm:prSet presAssocID="{1C05AF94-035B-436A-A1C9-16C4B0609019}" presName="connectorText" presStyleLbl="sibTrans2D1" presStyleIdx="2" presStyleCnt="3"/>
      <dgm:spPr/>
    </dgm:pt>
  </dgm:ptLst>
  <dgm:cxnLst>
    <dgm:cxn modelId="{60ECC20F-559A-4752-AC73-DA9097DD29C4}" type="presOf" srcId="{2113500A-5BBE-4376-BE1B-0312442D5F07}" destId="{999DD0A3-EA05-4829-8EA9-71C0E3BA8C03}" srcOrd="0" destOrd="0" presId="urn:microsoft.com/office/officeart/2005/8/layout/cycle7"/>
    <dgm:cxn modelId="{D97C8C21-3EF0-4E8B-A66B-6D7BED9BE621}" type="presOf" srcId="{8364C625-C7AA-4ACC-A246-F3CD7B49278E}" destId="{5ED7E7F8-8CF1-495C-A902-F12C5A6AADC4}" srcOrd="1" destOrd="0" presId="urn:microsoft.com/office/officeart/2005/8/layout/cycle7"/>
    <dgm:cxn modelId="{170D8F29-A74B-4330-A1D1-F953F64E9EFE}" srcId="{CBC9EE67-58FC-4864-AD0D-B17C55C9A5E6}" destId="{2113500A-5BBE-4376-BE1B-0312442D5F07}" srcOrd="0" destOrd="0" parTransId="{8A2720DE-C68A-4560-B580-A04F2C9EAB42}" sibTransId="{8364C625-C7AA-4ACC-A246-F3CD7B49278E}"/>
    <dgm:cxn modelId="{70039136-0E30-414D-A14F-87B99ED608B9}" type="presOf" srcId="{1C05AF94-035B-436A-A1C9-16C4B0609019}" destId="{727F516D-FA0E-4705-86A2-6C373B6B50CB}" srcOrd="0" destOrd="0" presId="urn:microsoft.com/office/officeart/2005/8/layout/cycle7"/>
    <dgm:cxn modelId="{5D069C3A-BD25-40C2-9897-73A2DCF6D7A8}" type="presOf" srcId="{F9A523A6-11F7-444C-B1CB-B893125E8F00}" destId="{853CC475-2154-4E6A-A217-D234E1329671}" srcOrd="0" destOrd="0" presId="urn:microsoft.com/office/officeart/2005/8/layout/cycle7"/>
    <dgm:cxn modelId="{094A014C-135C-4D77-A7D5-89DE748FA8A0}" srcId="{CBC9EE67-58FC-4864-AD0D-B17C55C9A5E6}" destId="{F9A523A6-11F7-444C-B1CB-B893125E8F00}" srcOrd="1" destOrd="0" parTransId="{A7523916-62A2-4782-9DA9-1A4D190D8C12}" sibTransId="{C025C943-57AD-40EE-95F8-E80E12E4DB65}"/>
    <dgm:cxn modelId="{52A2EE71-7B4A-41A4-B9CE-AC4D3791B983}" type="presOf" srcId="{1C05AF94-035B-436A-A1C9-16C4B0609019}" destId="{D7E7947A-BD58-4164-ACEE-DD1B9B074068}" srcOrd="1" destOrd="0" presId="urn:microsoft.com/office/officeart/2005/8/layout/cycle7"/>
    <dgm:cxn modelId="{9FB45B53-F4F6-4CC9-8220-B0FC4F259EF6}" type="presOf" srcId="{C025C943-57AD-40EE-95F8-E80E12E4DB65}" destId="{78C3175D-D72D-449C-858C-2A6E1350B545}" srcOrd="0" destOrd="0" presId="urn:microsoft.com/office/officeart/2005/8/layout/cycle7"/>
    <dgm:cxn modelId="{21FDBC59-47A5-4C1E-9FDA-8898D7A78615}" type="presOf" srcId="{CBC9EE67-58FC-4864-AD0D-B17C55C9A5E6}" destId="{69C91CA8-6DE5-4C36-AF7A-80602D7DA202}" srcOrd="0" destOrd="0" presId="urn:microsoft.com/office/officeart/2005/8/layout/cycle7"/>
    <dgm:cxn modelId="{7F86A07D-1618-464A-B856-6411D0492486}" type="presOf" srcId="{8364C625-C7AA-4ACC-A246-F3CD7B49278E}" destId="{804CDD19-7C8D-4F48-9CD0-B58EA2417DA4}" srcOrd="0" destOrd="0" presId="urn:microsoft.com/office/officeart/2005/8/layout/cycle7"/>
    <dgm:cxn modelId="{D831E193-9BBA-4E5D-827E-88BF065C9B2F}" type="presOf" srcId="{C025C943-57AD-40EE-95F8-E80E12E4DB65}" destId="{4DE20595-3EF8-4B27-8ADD-C44E964CE7AD}" srcOrd="1" destOrd="0" presId="urn:microsoft.com/office/officeart/2005/8/layout/cycle7"/>
    <dgm:cxn modelId="{A0ECFACB-DAA3-4560-B6D8-1C7873A1792A}" srcId="{CBC9EE67-58FC-4864-AD0D-B17C55C9A5E6}" destId="{8E3DBAA2-8B72-4C08-A781-5DB89DCF4EF4}" srcOrd="2" destOrd="0" parTransId="{F7793064-71AB-4A9E-BF5F-812C54C7DFED}" sibTransId="{1C05AF94-035B-436A-A1C9-16C4B0609019}"/>
    <dgm:cxn modelId="{E08F8DDA-E998-4E94-9B8D-F47012B50883}" type="presOf" srcId="{8E3DBAA2-8B72-4C08-A781-5DB89DCF4EF4}" destId="{032DA31B-2976-474C-A0AA-93F83B97C8F1}" srcOrd="0" destOrd="0" presId="urn:microsoft.com/office/officeart/2005/8/layout/cycle7"/>
    <dgm:cxn modelId="{C75D142C-C719-406D-8F9A-E990A4DFC83F}" type="presParOf" srcId="{69C91CA8-6DE5-4C36-AF7A-80602D7DA202}" destId="{999DD0A3-EA05-4829-8EA9-71C0E3BA8C03}" srcOrd="0" destOrd="0" presId="urn:microsoft.com/office/officeart/2005/8/layout/cycle7"/>
    <dgm:cxn modelId="{A68C2F01-0BE2-409D-94C6-C0771AE2AC88}" type="presParOf" srcId="{69C91CA8-6DE5-4C36-AF7A-80602D7DA202}" destId="{804CDD19-7C8D-4F48-9CD0-B58EA2417DA4}" srcOrd="1" destOrd="0" presId="urn:microsoft.com/office/officeart/2005/8/layout/cycle7"/>
    <dgm:cxn modelId="{DEEF3FF9-5E1A-4CB2-86AA-9EFED8FD3314}" type="presParOf" srcId="{804CDD19-7C8D-4F48-9CD0-B58EA2417DA4}" destId="{5ED7E7F8-8CF1-495C-A902-F12C5A6AADC4}" srcOrd="0" destOrd="0" presId="urn:microsoft.com/office/officeart/2005/8/layout/cycle7"/>
    <dgm:cxn modelId="{201670C6-6AFE-47AD-B431-7B3F342EC220}" type="presParOf" srcId="{69C91CA8-6DE5-4C36-AF7A-80602D7DA202}" destId="{853CC475-2154-4E6A-A217-D234E1329671}" srcOrd="2" destOrd="0" presId="urn:microsoft.com/office/officeart/2005/8/layout/cycle7"/>
    <dgm:cxn modelId="{3C6D54D8-E7B0-4BB7-8E84-04053E4436E3}" type="presParOf" srcId="{69C91CA8-6DE5-4C36-AF7A-80602D7DA202}" destId="{78C3175D-D72D-449C-858C-2A6E1350B545}" srcOrd="3" destOrd="0" presId="urn:microsoft.com/office/officeart/2005/8/layout/cycle7"/>
    <dgm:cxn modelId="{E4EED3DA-8860-47B4-9218-92D34AD17B94}" type="presParOf" srcId="{78C3175D-D72D-449C-858C-2A6E1350B545}" destId="{4DE20595-3EF8-4B27-8ADD-C44E964CE7AD}" srcOrd="0" destOrd="0" presId="urn:microsoft.com/office/officeart/2005/8/layout/cycle7"/>
    <dgm:cxn modelId="{6B4F9DD4-4EC4-45C3-9FB3-23618160561D}" type="presParOf" srcId="{69C91CA8-6DE5-4C36-AF7A-80602D7DA202}" destId="{032DA31B-2976-474C-A0AA-93F83B97C8F1}" srcOrd="4" destOrd="0" presId="urn:microsoft.com/office/officeart/2005/8/layout/cycle7"/>
    <dgm:cxn modelId="{CC48814D-6970-461E-80C7-F40069E654AE}" type="presParOf" srcId="{69C91CA8-6DE5-4C36-AF7A-80602D7DA202}" destId="{727F516D-FA0E-4705-86A2-6C373B6B50CB}" srcOrd="5" destOrd="0" presId="urn:microsoft.com/office/officeart/2005/8/layout/cycle7"/>
    <dgm:cxn modelId="{E5A93536-B7A6-422A-9691-BFBB4295D385}" type="presParOf" srcId="{727F516D-FA0E-4705-86A2-6C373B6B50CB}" destId="{D7E7947A-BD58-4164-ACEE-DD1B9B07406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C9EE67-58FC-4864-AD0D-B17C55C9A5E6}" type="doc">
      <dgm:prSet loTypeId="urn:microsoft.com/office/officeart/2005/8/layout/gear1" loCatId="cycle" qsTypeId="urn:microsoft.com/office/officeart/2005/8/quickstyle/simple1" qsCatId="simple" csTypeId="urn:microsoft.com/office/officeart/2005/8/colors/colorful1" csCatId="colorful" phldr="1"/>
      <dgm:spPr/>
    </dgm:pt>
    <dgm:pt modelId="{2113500A-5BBE-4376-BE1B-0312442D5F07}">
      <dgm:prSet phldrT="[Texto]" custT="1"/>
      <dgm:spPr/>
      <dgm:t>
        <a:bodyPr/>
        <a:lstStyle/>
        <a:p>
          <a:r>
            <a:rPr lang="en-US" altLang="es-ES" sz="2000" b="1" dirty="0">
              <a:solidFill>
                <a:schemeClr val="tx1"/>
              </a:solidFill>
            </a:rPr>
            <a:t>Statistically designed experiments</a:t>
          </a:r>
          <a:endParaRPr lang="es-ES" sz="2000" b="1" dirty="0">
            <a:solidFill>
              <a:schemeClr val="tx1"/>
            </a:solidFill>
          </a:endParaRPr>
        </a:p>
      </dgm:t>
    </dgm:pt>
    <dgm:pt modelId="{8A2720DE-C68A-4560-B580-A04F2C9EAB42}" type="parTrans" cxnId="{170D8F29-A74B-4330-A1D1-F953F64E9EFE}">
      <dgm:prSet/>
      <dgm:spPr/>
      <dgm:t>
        <a:bodyPr/>
        <a:lstStyle/>
        <a:p>
          <a:endParaRPr lang="es-ES" sz="1800" b="1">
            <a:solidFill>
              <a:schemeClr val="tx1"/>
            </a:solidFill>
          </a:endParaRPr>
        </a:p>
      </dgm:t>
    </dgm:pt>
    <dgm:pt modelId="{8364C625-C7AA-4ACC-A246-F3CD7B49278E}" type="sibTrans" cxnId="{170D8F29-A74B-4330-A1D1-F953F64E9EFE}">
      <dgm:prSet/>
      <dgm:spPr/>
      <dgm:t>
        <a:bodyPr/>
        <a:lstStyle/>
        <a:p>
          <a:endParaRPr lang="es-ES" sz="1800" b="1">
            <a:solidFill>
              <a:schemeClr val="tx1"/>
            </a:solidFill>
          </a:endParaRPr>
        </a:p>
      </dgm:t>
    </dgm:pt>
    <dgm:pt modelId="{F9A523A6-11F7-444C-B1CB-B893125E8F00}">
      <dgm:prSet phldrT="[Texto]" custT="1"/>
      <dgm:spPr/>
      <dgm:t>
        <a:bodyPr/>
        <a:lstStyle/>
        <a:p>
          <a:r>
            <a:rPr lang="en-US" altLang="es-ES" sz="1800" b="1" dirty="0">
              <a:solidFill>
                <a:schemeClr val="tx1"/>
              </a:solidFill>
            </a:rPr>
            <a:t>One-factor-at-a-time (OFAT) exp.</a:t>
          </a:r>
          <a:endParaRPr lang="es-ES" sz="1800" b="1" dirty="0">
            <a:solidFill>
              <a:schemeClr val="tx1"/>
            </a:solidFill>
          </a:endParaRPr>
        </a:p>
      </dgm:t>
    </dgm:pt>
    <dgm:pt modelId="{A7523916-62A2-4782-9DA9-1A4D190D8C12}" type="parTrans" cxnId="{094A014C-135C-4D77-A7D5-89DE748FA8A0}">
      <dgm:prSet/>
      <dgm:spPr/>
      <dgm:t>
        <a:bodyPr/>
        <a:lstStyle/>
        <a:p>
          <a:endParaRPr lang="es-ES" sz="1800" b="1">
            <a:solidFill>
              <a:schemeClr val="tx1"/>
            </a:solidFill>
          </a:endParaRPr>
        </a:p>
      </dgm:t>
    </dgm:pt>
    <dgm:pt modelId="{C025C943-57AD-40EE-95F8-E80E12E4DB65}" type="sibTrans" cxnId="{094A014C-135C-4D77-A7D5-89DE748FA8A0}">
      <dgm:prSet/>
      <dgm:spPr/>
      <dgm:t>
        <a:bodyPr/>
        <a:lstStyle/>
        <a:p>
          <a:endParaRPr lang="es-ES" sz="1800" b="1">
            <a:solidFill>
              <a:schemeClr val="tx1"/>
            </a:solidFill>
          </a:endParaRPr>
        </a:p>
      </dgm:t>
    </dgm:pt>
    <dgm:pt modelId="{8E3DBAA2-8B72-4C08-A781-5DB89DCF4EF4}">
      <dgm:prSet phldrT="[Texto]" custT="1"/>
      <dgm:spPr/>
      <dgm:t>
        <a:bodyPr/>
        <a:lstStyle/>
        <a:p>
          <a:r>
            <a:rPr lang="en-US" altLang="es-ES" sz="1800" b="1" dirty="0">
              <a:solidFill>
                <a:schemeClr val="tx1"/>
              </a:solidFill>
            </a:rPr>
            <a:t>“Best-guess” experiments</a:t>
          </a:r>
          <a:endParaRPr lang="es-ES" sz="1800" b="1" dirty="0">
            <a:solidFill>
              <a:schemeClr val="tx1"/>
            </a:solidFill>
          </a:endParaRPr>
        </a:p>
      </dgm:t>
    </dgm:pt>
    <dgm:pt modelId="{F7793064-71AB-4A9E-BF5F-812C54C7DFED}" type="parTrans" cxnId="{A0ECFACB-DAA3-4560-B6D8-1C7873A1792A}">
      <dgm:prSet/>
      <dgm:spPr/>
      <dgm:t>
        <a:bodyPr/>
        <a:lstStyle/>
        <a:p>
          <a:endParaRPr lang="es-ES" sz="1800" b="1">
            <a:solidFill>
              <a:schemeClr val="tx1"/>
            </a:solidFill>
          </a:endParaRPr>
        </a:p>
      </dgm:t>
    </dgm:pt>
    <dgm:pt modelId="{1C05AF94-035B-436A-A1C9-16C4B0609019}" type="sibTrans" cxnId="{A0ECFACB-DAA3-4560-B6D8-1C7873A1792A}">
      <dgm:prSet/>
      <dgm:spPr/>
      <dgm:t>
        <a:bodyPr/>
        <a:lstStyle/>
        <a:p>
          <a:endParaRPr lang="es-ES" sz="1800" b="1">
            <a:solidFill>
              <a:schemeClr val="tx1"/>
            </a:solidFill>
          </a:endParaRPr>
        </a:p>
      </dgm:t>
    </dgm:pt>
    <dgm:pt modelId="{D86FE3B2-A47C-4A50-8D07-32D7A2825D0F}" type="pres">
      <dgm:prSet presAssocID="{CBC9EE67-58FC-4864-AD0D-B17C55C9A5E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438AF4C-DEF6-4E57-9BD1-41AB659CE1DE}" type="pres">
      <dgm:prSet presAssocID="{2113500A-5BBE-4376-BE1B-0312442D5F07}" presName="gear1" presStyleLbl="node1" presStyleIdx="0" presStyleCnt="3">
        <dgm:presLayoutVars>
          <dgm:chMax val="1"/>
          <dgm:bulletEnabled val="1"/>
        </dgm:presLayoutVars>
      </dgm:prSet>
      <dgm:spPr/>
    </dgm:pt>
    <dgm:pt modelId="{4F5441E4-BC4B-42B8-B727-8D7E0DEDB558}" type="pres">
      <dgm:prSet presAssocID="{2113500A-5BBE-4376-BE1B-0312442D5F07}" presName="gear1srcNode" presStyleLbl="node1" presStyleIdx="0" presStyleCnt="3"/>
      <dgm:spPr/>
    </dgm:pt>
    <dgm:pt modelId="{2DE7258F-B7B0-42AB-88F9-C7F21A21810B}" type="pres">
      <dgm:prSet presAssocID="{2113500A-5BBE-4376-BE1B-0312442D5F07}" presName="gear1dstNode" presStyleLbl="node1" presStyleIdx="0" presStyleCnt="3"/>
      <dgm:spPr/>
    </dgm:pt>
    <dgm:pt modelId="{AEA92E2E-BF42-4B23-82C8-5E56D234C320}" type="pres">
      <dgm:prSet presAssocID="{F9A523A6-11F7-444C-B1CB-B893125E8F00}" presName="gear2" presStyleLbl="node1" presStyleIdx="1" presStyleCnt="3">
        <dgm:presLayoutVars>
          <dgm:chMax val="1"/>
          <dgm:bulletEnabled val="1"/>
        </dgm:presLayoutVars>
      </dgm:prSet>
      <dgm:spPr/>
    </dgm:pt>
    <dgm:pt modelId="{A48C306B-2284-46D7-82AF-00D4B6183ABD}" type="pres">
      <dgm:prSet presAssocID="{F9A523A6-11F7-444C-B1CB-B893125E8F00}" presName="gear2srcNode" presStyleLbl="node1" presStyleIdx="1" presStyleCnt="3"/>
      <dgm:spPr/>
    </dgm:pt>
    <dgm:pt modelId="{6122BC99-6A80-4BF2-9F32-AF993263D267}" type="pres">
      <dgm:prSet presAssocID="{F9A523A6-11F7-444C-B1CB-B893125E8F00}" presName="gear2dstNode" presStyleLbl="node1" presStyleIdx="1" presStyleCnt="3"/>
      <dgm:spPr/>
    </dgm:pt>
    <dgm:pt modelId="{48A651DB-2FE4-4D90-8ED0-40333C0A3BC2}" type="pres">
      <dgm:prSet presAssocID="{8E3DBAA2-8B72-4C08-A781-5DB89DCF4EF4}" presName="gear3" presStyleLbl="node1" presStyleIdx="2" presStyleCnt="3"/>
      <dgm:spPr/>
    </dgm:pt>
    <dgm:pt modelId="{20DE9A84-59E9-400F-A6AB-008E301C6B57}" type="pres">
      <dgm:prSet presAssocID="{8E3DBAA2-8B72-4C08-A781-5DB89DCF4EF4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B000C026-93AB-4D3B-961F-4C7439A55C76}" type="pres">
      <dgm:prSet presAssocID="{8E3DBAA2-8B72-4C08-A781-5DB89DCF4EF4}" presName="gear3srcNode" presStyleLbl="node1" presStyleIdx="2" presStyleCnt="3"/>
      <dgm:spPr/>
    </dgm:pt>
    <dgm:pt modelId="{758CCC91-6A3E-4439-88CC-4AD90862A277}" type="pres">
      <dgm:prSet presAssocID="{8E3DBAA2-8B72-4C08-A781-5DB89DCF4EF4}" presName="gear3dstNode" presStyleLbl="node1" presStyleIdx="2" presStyleCnt="3"/>
      <dgm:spPr/>
    </dgm:pt>
    <dgm:pt modelId="{AD5B3EC3-7C9D-4E6D-B562-329BC7D11A20}" type="pres">
      <dgm:prSet presAssocID="{8364C625-C7AA-4ACC-A246-F3CD7B49278E}" presName="connector1" presStyleLbl="sibTrans2D1" presStyleIdx="0" presStyleCnt="3"/>
      <dgm:spPr/>
    </dgm:pt>
    <dgm:pt modelId="{5B8A0B63-CE09-44F8-8444-C3525956C0BA}" type="pres">
      <dgm:prSet presAssocID="{C025C943-57AD-40EE-95F8-E80E12E4DB65}" presName="connector2" presStyleLbl="sibTrans2D1" presStyleIdx="1" presStyleCnt="3"/>
      <dgm:spPr/>
    </dgm:pt>
    <dgm:pt modelId="{EAB79F6B-6F15-4B91-8660-D89BF1886E3B}" type="pres">
      <dgm:prSet presAssocID="{1C05AF94-035B-436A-A1C9-16C4B0609019}" presName="connector3" presStyleLbl="sibTrans2D1" presStyleIdx="2" presStyleCnt="3"/>
      <dgm:spPr/>
    </dgm:pt>
  </dgm:ptLst>
  <dgm:cxnLst>
    <dgm:cxn modelId="{46771C1B-F90C-4ED9-B8D4-F14AAF574B71}" type="presOf" srcId="{2113500A-5BBE-4376-BE1B-0312442D5F07}" destId="{4F5441E4-BC4B-42B8-B727-8D7E0DEDB558}" srcOrd="1" destOrd="0" presId="urn:microsoft.com/office/officeart/2005/8/layout/gear1"/>
    <dgm:cxn modelId="{170D8F29-A74B-4330-A1D1-F953F64E9EFE}" srcId="{CBC9EE67-58FC-4864-AD0D-B17C55C9A5E6}" destId="{2113500A-5BBE-4376-BE1B-0312442D5F07}" srcOrd="0" destOrd="0" parTransId="{8A2720DE-C68A-4560-B580-A04F2C9EAB42}" sibTransId="{8364C625-C7AA-4ACC-A246-F3CD7B49278E}"/>
    <dgm:cxn modelId="{898BC138-2359-472C-8419-30210B27FF72}" type="presOf" srcId="{8364C625-C7AA-4ACC-A246-F3CD7B49278E}" destId="{AD5B3EC3-7C9D-4E6D-B562-329BC7D11A20}" srcOrd="0" destOrd="0" presId="urn:microsoft.com/office/officeart/2005/8/layout/gear1"/>
    <dgm:cxn modelId="{5456BE3B-9500-42F3-8851-9ADFB506452D}" type="presOf" srcId="{8E3DBAA2-8B72-4C08-A781-5DB89DCF4EF4}" destId="{48A651DB-2FE4-4D90-8ED0-40333C0A3BC2}" srcOrd="0" destOrd="0" presId="urn:microsoft.com/office/officeart/2005/8/layout/gear1"/>
    <dgm:cxn modelId="{A4BBC93C-FCF5-48FB-BC3E-E7499B29D983}" type="presOf" srcId="{8E3DBAA2-8B72-4C08-A781-5DB89DCF4EF4}" destId="{758CCC91-6A3E-4439-88CC-4AD90862A277}" srcOrd="3" destOrd="0" presId="urn:microsoft.com/office/officeart/2005/8/layout/gear1"/>
    <dgm:cxn modelId="{03409865-903D-4299-95E7-A314A46B0257}" type="presOf" srcId="{F9A523A6-11F7-444C-B1CB-B893125E8F00}" destId="{AEA92E2E-BF42-4B23-82C8-5E56D234C320}" srcOrd="0" destOrd="0" presId="urn:microsoft.com/office/officeart/2005/8/layout/gear1"/>
    <dgm:cxn modelId="{27B39965-9C05-41E9-8444-5C80683FF57D}" type="presOf" srcId="{C025C943-57AD-40EE-95F8-E80E12E4DB65}" destId="{5B8A0B63-CE09-44F8-8444-C3525956C0BA}" srcOrd="0" destOrd="0" presId="urn:microsoft.com/office/officeart/2005/8/layout/gear1"/>
    <dgm:cxn modelId="{094A014C-135C-4D77-A7D5-89DE748FA8A0}" srcId="{CBC9EE67-58FC-4864-AD0D-B17C55C9A5E6}" destId="{F9A523A6-11F7-444C-B1CB-B893125E8F00}" srcOrd="1" destOrd="0" parTransId="{A7523916-62A2-4782-9DA9-1A4D190D8C12}" sibTransId="{C025C943-57AD-40EE-95F8-E80E12E4DB65}"/>
    <dgm:cxn modelId="{A0E4664C-78E1-4093-8EF9-47C866059229}" type="presOf" srcId="{F9A523A6-11F7-444C-B1CB-B893125E8F00}" destId="{A48C306B-2284-46D7-82AF-00D4B6183ABD}" srcOrd="1" destOrd="0" presId="urn:microsoft.com/office/officeart/2005/8/layout/gear1"/>
    <dgm:cxn modelId="{76CA1854-FC43-456C-B195-019CC1647501}" type="presOf" srcId="{F9A523A6-11F7-444C-B1CB-B893125E8F00}" destId="{6122BC99-6A80-4BF2-9F32-AF993263D267}" srcOrd="2" destOrd="0" presId="urn:microsoft.com/office/officeart/2005/8/layout/gear1"/>
    <dgm:cxn modelId="{BFFF525A-5A61-4995-932E-4FE553408465}" type="presOf" srcId="{1C05AF94-035B-436A-A1C9-16C4B0609019}" destId="{EAB79F6B-6F15-4B91-8660-D89BF1886E3B}" srcOrd="0" destOrd="0" presId="urn:microsoft.com/office/officeart/2005/8/layout/gear1"/>
    <dgm:cxn modelId="{377C977F-3D94-4E4C-AE24-9FBDED55CEB7}" type="presOf" srcId="{8E3DBAA2-8B72-4C08-A781-5DB89DCF4EF4}" destId="{20DE9A84-59E9-400F-A6AB-008E301C6B57}" srcOrd="1" destOrd="0" presId="urn:microsoft.com/office/officeart/2005/8/layout/gear1"/>
    <dgm:cxn modelId="{4EA14586-9F26-4A10-BFB4-517FF959C050}" type="presOf" srcId="{8E3DBAA2-8B72-4C08-A781-5DB89DCF4EF4}" destId="{B000C026-93AB-4D3B-961F-4C7439A55C76}" srcOrd="2" destOrd="0" presId="urn:microsoft.com/office/officeart/2005/8/layout/gear1"/>
    <dgm:cxn modelId="{9FCF3BBD-2B09-46B7-B444-781A8E66144E}" type="presOf" srcId="{CBC9EE67-58FC-4864-AD0D-B17C55C9A5E6}" destId="{D86FE3B2-A47C-4A50-8D07-32D7A2825D0F}" srcOrd="0" destOrd="0" presId="urn:microsoft.com/office/officeart/2005/8/layout/gear1"/>
    <dgm:cxn modelId="{A0ECFACB-DAA3-4560-B6D8-1C7873A1792A}" srcId="{CBC9EE67-58FC-4864-AD0D-B17C55C9A5E6}" destId="{8E3DBAA2-8B72-4C08-A781-5DB89DCF4EF4}" srcOrd="2" destOrd="0" parTransId="{F7793064-71AB-4A9E-BF5F-812C54C7DFED}" sibTransId="{1C05AF94-035B-436A-A1C9-16C4B0609019}"/>
    <dgm:cxn modelId="{92EAD6EC-50F6-45EF-8705-F1144D1C095D}" type="presOf" srcId="{2113500A-5BBE-4376-BE1B-0312442D5F07}" destId="{2DE7258F-B7B0-42AB-88F9-C7F21A21810B}" srcOrd="2" destOrd="0" presId="urn:microsoft.com/office/officeart/2005/8/layout/gear1"/>
    <dgm:cxn modelId="{83BC4AF0-548D-4CFE-BAE0-60210D4E65A0}" type="presOf" srcId="{2113500A-5BBE-4376-BE1B-0312442D5F07}" destId="{2438AF4C-DEF6-4E57-9BD1-41AB659CE1DE}" srcOrd="0" destOrd="0" presId="urn:microsoft.com/office/officeart/2005/8/layout/gear1"/>
    <dgm:cxn modelId="{974CF3AD-F8C6-4E10-8413-222A26B1D227}" type="presParOf" srcId="{D86FE3B2-A47C-4A50-8D07-32D7A2825D0F}" destId="{2438AF4C-DEF6-4E57-9BD1-41AB659CE1DE}" srcOrd="0" destOrd="0" presId="urn:microsoft.com/office/officeart/2005/8/layout/gear1"/>
    <dgm:cxn modelId="{5EC4BC09-8457-4362-B628-8CC3F80D07D8}" type="presParOf" srcId="{D86FE3B2-A47C-4A50-8D07-32D7A2825D0F}" destId="{4F5441E4-BC4B-42B8-B727-8D7E0DEDB558}" srcOrd="1" destOrd="0" presId="urn:microsoft.com/office/officeart/2005/8/layout/gear1"/>
    <dgm:cxn modelId="{8B879B05-4EA2-472A-9B18-032C06EDD458}" type="presParOf" srcId="{D86FE3B2-A47C-4A50-8D07-32D7A2825D0F}" destId="{2DE7258F-B7B0-42AB-88F9-C7F21A21810B}" srcOrd="2" destOrd="0" presId="urn:microsoft.com/office/officeart/2005/8/layout/gear1"/>
    <dgm:cxn modelId="{679C9265-6CA4-448B-9952-094AB0AA9F46}" type="presParOf" srcId="{D86FE3B2-A47C-4A50-8D07-32D7A2825D0F}" destId="{AEA92E2E-BF42-4B23-82C8-5E56D234C320}" srcOrd="3" destOrd="0" presId="urn:microsoft.com/office/officeart/2005/8/layout/gear1"/>
    <dgm:cxn modelId="{66F69B03-48AA-4553-9ACA-AB2E3AB43ECC}" type="presParOf" srcId="{D86FE3B2-A47C-4A50-8D07-32D7A2825D0F}" destId="{A48C306B-2284-46D7-82AF-00D4B6183ABD}" srcOrd="4" destOrd="0" presId="urn:microsoft.com/office/officeart/2005/8/layout/gear1"/>
    <dgm:cxn modelId="{8805F708-106B-49B0-8448-EB3B9D8500A6}" type="presParOf" srcId="{D86FE3B2-A47C-4A50-8D07-32D7A2825D0F}" destId="{6122BC99-6A80-4BF2-9F32-AF993263D267}" srcOrd="5" destOrd="0" presId="urn:microsoft.com/office/officeart/2005/8/layout/gear1"/>
    <dgm:cxn modelId="{61E409FF-D808-45A3-ACCF-7140C5AE1D29}" type="presParOf" srcId="{D86FE3B2-A47C-4A50-8D07-32D7A2825D0F}" destId="{48A651DB-2FE4-4D90-8ED0-40333C0A3BC2}" srcOrd="6" destOrd="0" presId="urn:microsoft.com/office/officeart/2005/8/layout/gear1"/>
    <dgm:cxn modelId="{E091BA2D-75A4-41EF-8DE7-9E4CE58914DD}" type="presParOf" srcId="{D86FE3B2-A47C-4A50-8D07-32D7A2825D0F}" destId="{20DE9A84-59E9-400F-A6AB-008E301C6B57}" srcOrd="7" destOrd="0" presId="urn:microsoft.com/office/officeart/2005/8/layout/gear1"/>
    <dgm:cxn modelId="{E5899780-B3AF-4FF9-98AF-00AF9C7467C8}" type="presParOf" srcId="{D86FE3B2-A47C-4A50-8D07-32D7A2825D0F}" destId="{B000C026-93AB-4D3B-961F-4C7439A55C76}" srcOrd="8" destOrd="0" presId="urn:microsoft.com/office/officeart/2005/8/layout/gear1"/>
    <dgm:cxn modelId="{63711F72-676D-4793-9421-AE2DBFB2235A}" type="presParOf" srcId="{D86FE3B2-A47C-4A50-8D07-32D7A2825D0F}" destId="{758CCC91-6A3E-4439-88CC-4AD90862A277}" srcOrd="9" destOrd="0" presId="urn:microsoft.com/office/officeart/2005/8/layout/gear1"/>
    <dgm:cxn modelId="{ADFC7F66-6894-417F-8976-3145F9B75107}" type="presParOf" srcId="{D86FE3B2-A47C-4A50-8D07-32D7A2825D0F}" destId="{AD5B3EC3-7C9D-4E6D-B562-329BC7D11A20}" srcOrd="10" destOrd="0" presId="urn:microsoft.com/office/officeart/2005/8/layout/gear1"/>
    <dgm:cxn modelId="{51BADED9-D1D8-486E-97EF-87C264E1D05B}" type="presParOf" srcId="{D86FE3B2-A47C-4A50-8D07-32D7A2825D0F}" destId="{5B8A0B63-CE09-44F8-8444-C3525956C0BA}" srcOrd="11" destOrd="0" presId="urn:microsoft.com/office/officeart/2005/8/layout/gear1"/>
    <dgm:cxn modelId="{3C049675-68BA-4B72-A473-951B8CB5AF36}" type="presParOf" srcId="{D86FE3B2-A47C-4A50-8D07-32D7A2825D0F}" destId="{EAB79F6B-6F15-4B91-8660-D89BF1886E3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D7BB8-81D8-422C-8FFC-08C269616CF2}">
      <dsp:nvSpPr>
        <dsp:cNvPr id="0" name=""/>
        <dsp:cNvSpPr/>
      </dsp:nvSpPr>
      <dsp:spPr>
        <a:xfrm rot="5400000">
          <a:off x="3527687" y="90514"/>
          <a:ext cx="1348221" cy="117295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/>
        </a:p>
      </dsp:txBody>
      <dsp:txXfrm rot="-5400000">
        <a:off x="3798106" y="212978"/>
        <a:ext cx="807382" cy="928025"/>
      </dsp:txXfrm>
    </dsp:sp>
    <dsp:sp modelId="{9A15FD11-F4EA-4CEE-B803-D2611CA6172E}">
      <dsp:nvSpPr>
        <dsp:cNvPr id="0" name=""/>
        <dsp:cNvSpPr/>
      </dsp:nvSpPr>
      <dsp:spPr>
        <a:xfrm>
          <a:off x="4967491" y="259371"/>
          <a:ext cx="1878858" cy="808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1800" kern="1200" dirty="0"/>
            <a:t>Process characterization &amp; optimization</a:t>
          </a:r>
          <a:endParaRPr lang="es-ES" sz="1800" kern="1200" dirty="0"/>
        </a:p>
      </dsp:txBody>
      <dsp:txXfrm>
        <a:off x="4967491" y="259371"/>
        <a:ext cx="1878858" cy="808933"/>
      </dsp:txXfrm>
    </dsp:sp>
    <dsp:sp modelId="{CB985798-67F6-4D31-9767-BB842B85C7B6}">
      <dsp:nvSpPr>
        <dsp:cNvPr id="0" name=""/>
        <dsp:cNvSpPr/>
      </dsp:nvSpPr>
      <dsp:spPr>
        <a:xfrm rot="5400000">
          <a:off x="2260898" y="90514"/>
          <a:ext cx="1348221" cy="117295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4000" kern="1200"/>
        </a:p>
      </dsp:txBody>
      <dsp:txXfrm rot="-5400000">
        <a:off x="2531317" y="212978"/>
        <a:ext cx="807382" cy="928025"/>
      </dsp:txXfrm>
    </dsp:sp>
    <dsp:sp modelId="{BFA0F909-1EA9-4222-8264-32408A8B8DD2}">
      <dsp:nvSpPr>
        <dsp:cNvPr id="0" name=""/>
        <dsp:cNvSpPr/>
      </dsp:nvSpPr>
      <dsp:spPr>
        <a:xfrm rot="5400000">
          <a:off x="2985426" y="1234885"/>
          <a:ext cx="1348221" cy="1172952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/>
        </a:p>
      </dsp:txBody>
      <dsp:txXfrm rot="-5400000">
        <a:off x="3255845" y="1357349"/>
        <a:ext cx="807382" cy="928025"/>
      </dsp:txXfrm>
    </dsp:sp>
    <dsp:sp modelId="{E73DDA7F-FBAA-4EC4-9568-90F8BCF4E12F}">
      <dsp:nvSpPr>
        <dsp:cNvPr id="0" name=""/>
        <dsp:cNvSpPr/>
      </dsp:nvSpPr>
      <dsp:spPr>
        <a:xfrm>
          <a:off x="1568445" y="1416895"/>
          <a:ext cx="1456079" cy="808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1800" kern="1200" dirty="0"/>
            <a:t>Evaluation of material properties</a:t>
          </a:r>
          <a:endParaRPr lang="es-ES" sz="1800" kern="1200" dirty="0"/>
        </a:p>
      </dsp:txBody>
      <dsp:txXfrm>
        <a:off x="1568445" y="1416895"/>
        <a:ext cx="1456079" cy="808933"/>
      </dsp:txXfrm>
    </dsp:sp>
    <dsp:sp modelId="{2EAC9565-9E2B-4284-A139-312484ED3C9B}">
      <dsp:nvSpPr>
        <dsp:cNvPr id="0" name=""/>
        <dsp:cNvSpPr/>
      </dsp:nvSpPr>
      <dsp:spPr>
        <a:xfrm rot="5400000">
          <a:off x="4252216" y="1234885"/>
          <a:ext cx="1348221" cy="1172952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4000" kern="1200"/>
        </a:p>
      </dsp:txBody>
      <dsp:txXfrm rot="-5400000">
        <a:off x="4522635" y="1357349"/>
        <a:ext cx="807382" cy="928025"/>
      </dsp:txXfrm>
    </dsp:sp>
    <dsp:sp modelId="{3E8756AD-D579-4CDE-B783-A3DE1B5438CD}">
      <dsp:nvSpPr>
        <dsp:cNvPr id="0" name=""/>
        <dsp:cNvSpPr/>
      </dsp:nvSpPr>
      <dsp:spPr>
        <a:xfrm rot="5400000">
          <a:off x="3621248" y="2379256"/>
          <a:ext cx="1348221" cy="1172952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/>
        </a:p>
      </dsp:txBody>
      <dsp:txXfrm rot="-5400000">
        <a:off x="3891667" y="2501720"/>
        <a:ext cx="807382" cy="928025"/>
      </dsp:txXfrm>
    </dsp:sp>
    <dsp:sp modelId="{4C1DBC4F-D536-4D1D-948A-63DFBCBFAB41}">
      <dsp:nvSpPr>
        <dsp:cNvPr id="0" name=""/>
        <dsp:cNvSpPr/>
      </dsp:nvSpPr>
      <dsp:spPr>
        <a:xfrm>
          <a:off x="4917428" y="2561266"/>
          <a:ext cx="1504615" cy="808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1800" kern="1200" dirty="0"/>
            <a:t>Product design &amp; development</a:t>
          </a:r>
          <a:endParaRPr lang="es-ES" sz="1800" kern="1200" dirty="0"/>
        </a:p>
      </dsp:txBody>
      <dsp:txXfrm>
        <a:off x="4917428" y="2561266"/>
        <a:ext cx="1504615" cy="808933"/>
      </dsp:txXfrm>
    </dsp:sp>
    <dsp:sp modelId="{4C62468A-56B5-4584-B2EE-3D569FABC1CC}">
      <dsp:nvSpPr>
        <dsp:cNvPr id="0" name=""/>
        <dsp:cNvSpPr/>
      </dsp:nvSpPr>
      <dsp:spPr>
        <a:xfrm rot="5400000">
          <a:off x="2354459" y="2379256"/>
          <a:ext cx="1348221" cy="117295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4000" kern="1200"/>
        </a:p>
      </dsp:txBody>
      <dsp:txXfrm rot="-5400000">
        <a:off x="2624878" y="2501720"/>
        <a:ext cx="807382" cy="9280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E740E-65A7-45DD-9CC3-4E2C5C701839}">
      <dsp:nvSpPr>
        <dsp:cNvPr id="0" name=""/>
        <dsp:cNvSpPr/>
      </dsp:nvSpPr>
      <dsp:spPr>
        <a:xfrm>
          <a:off x="2777017" y="0"/>
          <a:ext cx="608296" cy="60829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E7C2FC-49FB-431B-B927-7B48ED1009FA}">
      <dsp:nvSpPr>
        <dsp:cNvPr id="0" name=""/>
        <dsp:cNvSpPr/>
      </dsp:nvSpPr>
      <dsp:spPr>
        <a:xfrm>
          <a:off x="2837846" y="60829"/>
          <a:ext cx="486637" cy="486637"/>
        </a:xfrm>
        <a:prstGeom prst="chord">
          <a:avLst>
            <a:gd name="adj1" fmla="val 1168272"/>
            <a:gd name="adj2" fmla="val 96317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DC5C3-2DEC-4A68-83DD-2A2664544B9B}">
      <dsp:nvSpPr>
        <dsp:cNvPr id="0" name=""/>
        <dsp:cNvSpPr/>
      </dsp:nvSpPr>
      <dsp:spPr>
        <a:xfrm>
          <a:off x="3512042" y="608296"/>
          <a:ext cx="1799544" cy="2559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2400" kern="1200" dirty="0">
              <a:solidFill>
                <a:schemeClr val="tx1"/>
              </a:solidFill>
              <a:latin typeface="Corbel" panose="020B0503020204020204" pitchFamily="34" charset="0"/>
            </a:rPr>
            <a:t>The </a:t>
          </a:r>
          <a:r>
            <a:rPr lang="en-US" altLang="es-ES" sz="2400" b="1" kern="1200" dirty="0">
              <a:solidFill>
                <a:schemeClr val="tx1"/>
              </a:solidFill>
              <a:latin typeface="Corbel" panose="020B0503020204020204" pitchFamily="34" charset="0"/>
            </a:rPr>
            <a:t>agricultural</a:t>
          </a:r>
          <a:r>
            <a:rPr lang="en-US" altLang="es-ES" sz="2400" kern="1200" dirty="0">
              <a:solidFill>
                <a:schemeClr val="tx1"/>
              </a:solidFill>
              <a:latin typeface="Corbel" panose="020B0503020204020204" pitchFamily="34" charset="0"/>
            </a:rPr>
            <a:t> origins</a:t>
          </a:r>
          <a:endParaRPr lang="es-ES" sz="24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>
        <a:off x="3512042" y="608296"/>
        <a:ext cx="1799544" cy="2559915"/>
      </dsp:txXfrm>
    </dsp:sp>
    <dsp:sp modelId="{4845D67A-49A0-4C95-93A2-4617393E7E7E}">
      <dsp:nvSpPr>
        <dsp:cNvPr id="0" name=""/>
        <dsp:cNvSpPr/>
      </dsp:nvSpPr>
      <dsp:spPr>
        <a:xfrm>
          <a:off x="3512042" y="0"/>
          <a:ext cx="1799544" cy="608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3200" kern="1200" dirty="0">
              <a:solidFill>
                <a:schemeClr val="tx1"/>
              </a:solidFill>
              <a:latin typeface="Corbel" panose="020B0503020204020204" pitchFamily="34" charset="0"/>
            </a:rPr>
            <a:t>1918 – 1940s</a:t>
          </a:r>
          <a:endParaRPr lang="es-ES" sz="32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>
        <a:off x="3512042" y="0"/>
        <a:ext cx="1799544" cy="608296"/>
      </dsp:txXfrm>
    </dsp:sp>
    <dsp:sp modelId="{EF72F6D7-16FB-4E97-BD1E-BAD34425CF34}">
      <dsp:nvSpPr>
        <dsp:cNvPr id="0" name=""/>
        <dsp:cNvSpPr/>
      </dsp:nvSpPr>
      <dsp:spPr>
        <a:xfrm>
          <a:off x="5438315" y="0"/>
          <a:ext cx="608296" cy="60829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5FAEB4-80C3-4AB5-BCED-F08630271C92}">
      <dsp:nvSpPr>
        <dsp:cNvPr id="0" name=""/>
        <dsp:cNvSpPr/>
      </dsp:nvSpPr>
      <dsp:spPr>
        <a:xfrm>
          <a:off x="5499144" y="60829"/>
          <a:ext cx="486637" cy="486637"/>
        </a:xfrm>
        <a:prstGeom prst="chord">
          <a:avLst>
            <a:gd name="adj1" fmla="val 20431728"/>
            <a:gd name="adj2" fmla="val 1196827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F290F3-0434-444E-8C9D-3C8BDCA86EC6}">
      <dsp:nvSpPr>
        <dsp:cNvPr id="0" name=""/>
        <dsp:cNvSpPr/>
      </dsp:nvSpPr>
      <dsp:spPr>
        <a:xfrm>
          <a:off x="6173340" y="608296"/>
          <a:ext cx="1799544" cy="2559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2400" kern="1200" dirty="0">
              <a:solidFill>
                <a:schemeClr val="tx1"/>
              </a:solidFill>
              <a:latin typeface="Corbel" panose="020B0503020204020204" pitchFamily="34" charset="0"/>
            </a:rPr>
            <a:t>The </a:t>
          </a:r>
          <a:r>
            <a:rPr lang="en-US" altLang="es-ES" sz="2400" b="1" kern="1200" dirty="0">
              <a:solidFill>
                <a:schemeClr val="tx1"/>
              </a:solidFill>
              <a:latin typeface="Corbel" panose="020B0503020204020204" pitchFamily="34" charset="0"/>
            </a:rPr>
            <a:t>first industrial</a:t>
          </a:r>
          <a:r>
            <a:rPr lang="en-US" altLang="es-ES" sz="2400" kern="1200" dirty="0">
              <a:solidFill>
                <a:schemeClr val="tx1"/>
              </a:solidFill>
              <a:latin typeface="Corbel" panose="020B0503020204020204" pitchFamily="34" charset="0"/>
            </a:rPr>
            <a:t> era</a:t>
          </a:r>
          <a:endParaRPr lang="es-ES" sz="24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>
        <a:off x="6173340" y="608296"/>
        <a:ext cx="1799544" cy="2559915"/>
      </dsp:txXfrm>
    </dsp:sp>
    <dsp:sp modelId="{CEDE2829-CB41-44EB-8C3B-FA9C95EB6F94}">
      <dsp:nvSpPr>
        <dsp:cNvPr id="0" name=""/>
        <dsp:cNvSpPr/>
      </dsp:nvSpPr>
      <dsp:spPr>
        <a:xfrm>
          <a:off x="6173340" y="0"/>
          <a:ext cx="1799544" cy="608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3200" kern="1200" dirty="0">
              <a:solidFill>
                <a:schemeClr val="tx1"/>
              </a:solidFill>
              <a:latin typeface="Corbel" panose="020B0503020204020204" pitchFamily="34" charset="0"/>
            </a:rPr>
            <a:t>1951 – late 1970s</a:t>
          </a:r>
          <a:endParaRPr lang="es-ES" sz="32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>
        <a:off x="6173340" y="0"/>
        <a:ext cx="1799544" cy="608296"/>
      </dsp:txXfrm>
    </dsp:sp>
    <dsp:sp modelId="{216DB736-A663-40A2-904D-AF4387FD6E4E}">
      <dsp:nvSpPr>
        <dsp:cNvPr id="0" name=""/>
        <dsp:cNvSpPr/>
      </dsp:nvSpPr>
      <dsp:spPr>
        <a:xfrm>
          <a:off x="8099613" y="0"/>
          <a:ext cx="608296" cy="60829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944D38-B60F-4AC6-B2F6-A870E1A665B5}">
      <dsp:nvSpPr>
        <dsp:cNvPr id="0" name=""/>
        <dsp:cNvSpPr/>
      </dsp:nvSpPr>
      <dsp:spPr>
        <a:xfrm>
          <a:off x="8160442" y="60829"/>
          <a:ext cx="486637" cy="48663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8677CA-CB68-4ED0-A2CC-EF00B8A5F3A6}">
      <dsp:nvSpPr>
        <dsp:cNvPr id="0" name=""/>
        <dsp:cNvSpPr/>
      </dsp:nvSpPr>
      <dsp:spPr>
        <a:xfrm>
          <a:off x="8834638" y="608296"/>
          <a:ext cx="1799544" cy="2559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2400" kern="1200" dirty="0">
              <a:solidFill>
                <a:schemeClr val="tx1"/>
              </a:solidFill>
              <a:latin typeface="Corbel" panose="020B0503020204020204" pitchFamily="34" charset="0"/>
            </a:rPr>
            <a:t>The </a:t>
          </a:r>
          <a:r>
            <a:rPr lang="en-US" altLang="es-ES" sz="2400" b="1" kern="1200" dirty="0">
              <a:solidFill>
                <a:schemeClr val="tx1"/>
              </a:solidFill>
              <a:latin typeface="Corbel" panose="020B0503020204020204" pitchFamily="34" charset="0"/>
            </a:rPr>
            <a:t>second industrial</a:t>
          </a:r>
          <a:r>
            <a:rPr lang="en-US" altLang="es-ES" sz="2400" kern="1200" dirty="0">
              <a:solidFill>
                <a:schemeClr val="tx1"/>
              </a:solidFill>
              <a:latin typeface="Corbel" panose="020B0503020204020204" pitchFamily="34" charset="0"/>
            </a:rPr>
            <a:t> era</a:t>
          </a:r>
          <a:endParaRPr lang="es-ES" sz="24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>
        <a:off x="8834638" y="608296"/>
        <a:ext cx="1799544" cy="2559915"/>
      </dsp:txXfrm>
    </dsp:sp>
    <dsp:sp modelId="{C5A86176-9C05-49CE-BCBB-5364333E8F52}">
      <dsp:nvSpPr>
        <dsp:cNvPr id="0" name=""/>
        <dsp:cNvSpPr/>
      </dsp:nvSpPr>
      <dsp:spPr>
        <a:xfrm>
          <a:off x="8834638" y="0"/>
          <a:ext cx="1799544" cy="608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3200" kern="1200" dirty="0">
              <a:solidFill>
                <a:schemeClr val="tx1"/>
              </a:solidFill>
              <a:latin typeface="Corbel" panose="020B0503020204020204" pitchFamily="34" charset="0"/>
            </a:rPr>
            <a:t>Late 1970s – 1990</a:t>
          </a:r>
          <a:endParaRPr lang="es-ES" sz="32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>
        <a:off x="8834638" y="0"/>
        <a:ext cx="1799544" cy="6082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9DD0A3-EA05-4829-8EA9-71C0E3BA8C03}">
      <dsp:nvSpPr>
        <dsp:cNvPr id="0" name=""/>
        <dsp:cNvSpPr/>
      </dsp:nvSpPr>
      <dsp:spPr>
        <a:xfrm>
          <a:off x="1972234" y="376664"/>
          <a:ext cx="3385100" cy="10690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3200" b="1" kern="1200" dirty="0"/>
            <a:t>Replication</a:t>
          </a:r>
          <a:endParaRPr lang="es-ES" sz="3200" kern="1200" dirty="0"/>
        </a:p>
      </dsp:txBody>
      <dsp:txXfrm>
        <a:off x="2003546" y="407976"/>
        <a:ext cx="3322476" cy="1006431"/>
      </dsp:txXfrm>
    </dsp:sp>
    <dsp:sp modelId="{804CDD19-7C8D-4F48-9CD0-B58EA2417DA4}">
      <dsp:nvSpPr>
        <dsp:cNvPr id="0" name=""/>
        <dsp:cNvSpPr/>
      </dsp:nvSpPr>
      <dsp:spPr>
        <a:xfrm rot="2644739">
          <a:off x="4180514" y="1868430"/>
          <a:ext cx="1331974" cy="37416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/>
        </a:p>
      </dsp:txBody>
      <dsp:txXfrm>
        <a:off x="4292765" y="1943264"/>
        <a:ext cx="1107472" cy="224501"/>
      </dsp:txXfrm>
    </dsp:sp>
    <dsp:sp modelId="{853CC475-2154-4E6A-A217-D234E1329671}">
      <dsp:nvSpPr>
        <dsp:cNvPr id="0" name=""/>
        <dsp:cNvSpPr/>
      </dsp:nvSpPr>
      <dsp:spPr>
        <a:xfrm>
          <a:off x="4959162" y="2665311"/>
          <a:ext cx="2138111" cy="106905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3200" b="1" kern="1200"/>
            <a:t>Blocking</a:t>
          </a:r>
          <a:endParaRPr lang="es-ES" sz="3200" kern="1200" dirty="0"/>
        </a:p>
      </dsp:txBody>
      <dsp:txXfrm>
        <a:off x="4990474" y="2696623"/>
        <a:ext cx="2075487" cy="1006431"/>
      </dsp:txXfrm>
    </dsp:sp>
    <dsp:sp modelId="{78C3175D-D72D-449C-858C-2A6E1350B545}">
      <dsp:nvSpPr>
        <dsp:cNvPr id="0" name=""/>
        <dsp:cNvSpPr/>
      </dsp:nvSpPr>
      <dsp:spPr>
        <a:xfrm rot="10798664">
          <a:off x="3356316" y="3013533"/>
          <a:ext cx="1331974" cy="37416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/>
        </a:p>
      </dsp:txBody>
      <dsp:txXfrm rot="10800000">
        <a:off x="3468567" y="3088367"/>
        <a:ext cx="1107472" cy="224501"/>
      </dsp:txXfrm>
    </dsp:sp>
    <dsp:sp modelId="{032DA31B-2976-474C-A0AA-93F83B97C8F1}">
      <dsp:nvSpPr>
        <dsp:cNvPr id="0" name=""/>
        <dsp:cNvSpPr/>
      </dsp:nvSpPr>
      <dsp:spPr>
        <a:xfrm>
          <a:off x="0" y="2667054"/>
          <a:ext cx="3085443" cy="10690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3200" b="1" kern="1200" dirty="0"/>
            <a:t>Randomization</a:t>
          </a:r>
          <a:endParaRPr lang="es-ES" sz="3200" kern="1200" dirty="0"/>
        </a:p>
      </dsp:txBody>
      <dsp:txXfrm>
        <a:off x="31312" y="2698366"/>
        <a:ext cx="3022819" cy="1006431"/>
      </dsp:txXfrm>
    </dsp:sp>
    <dsp:sp modelId="{727F516D-FA0E-4705-86A2-6C373B6B50CB}">
      <dsp:nvSpPr>
        <dsp:cNvPr id="0" name=""/>
        <dsp:cNvSpPr/>
      </dsp:nvSpPr>
      <dsp:spPr>
        <a:xfrm rot="18768919">
          <a:off x="1937765" y="1869302"/>
          <a:ext cx="1331974" cy="37416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/>
        </a:p>
      </dsp:txBody>
      <dsp:txXfrm>
        <a:off x="2050016" y="1944136"/>
        <a:ext cx="1107472" cy="2245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8AF4C-DEF6-4E57-9BD1-41AB659CE1DE}">
      <dsp:nvSpPr>
        <dsp:cNvPr id="0" name=""/>
        <dsp:cNvSpPr/>
      </dsp:nvSpPr>
      <dsp:spPr>
        <a:xfrm>
          <a:off x="4925477" y="2314894"/>
          <a:ext cx="2829315" cy="2829315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2000" b="1" kern="1200" dirty="0">
              <a:solidFill>
                <a:schemeClr val="tx1"/>
              </a:solidFill>
            </a:rPr>
            <a:t>Statistically designed experiments</a:t>
          </a:r>
          <a:endParaRPr lang="es-ES" sz="2000" b="1" kern="1200" dirty="0">
            <a:solidFill>
              <a:schemeClr val="tx1"/>
            </a:solidFill>
          </a:endParaRPr>
        </a:p>
      </dsp:txBody>
      <dsp:txXfrm>
        <a:off x="5494295" y="2977648"/>
        <a:ext cx="1691679" cy="1454326"/>
      </dsp:txXfrm>
    </dsp:sp>
    <dsp:sp modelId="{AEA92E2E-BF42-4B23-82C8-5E56D234C320}">
      <dsp:nvSpPr>
        <dsp:cNvPr id="0" name=""/>
        <dsp:cNvSpPr/>
      </dsp:nvSpPr>
      <dsp:spPr>
        <a:xfrm>
          <a:off x="3279330" y="1646147"/>
          <a:ext cx="2057684" cy="2057684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1800" b="1" kern="1200" dirty="0">
              <a:solidFill>
                <a:schemeClr val="tx1"/>
              </a:solidFill>
            </a:rPr>
            <a:t>One-factor-at-a-time (OFAT) exp.</a:t>
          </a:r>
          <a:endParaRPr lang="es-ES" sz="1800" b="1" kern="1200" dirty="0">
            <a:solidFill>
              <a:schemeClr val="tx1"/>
            </a:solidFill>
          </a:endParaRPr>
        </a:p>
      </dsp:txBody>
      <dsp:txXfrm>
        <a:off x="3797358" y="2167306"/>
        <a:ext cx="1021628" cy="1015366"/>
      </dsp:txXfrm>
    </dsp:sp>
    <dsp:sp modelId="{48A651DB-2FE4-4D90-8ED0-40333C0A3BC2}">
      <dsp:nvSpPr>
        <dsp:cNvPr id="0" name=""/>
        <dsp:cNvSpPr/>
      </dsp:nvSpPr>
      <dsp:spPr>
        <a:xfrm rot="20700000">
          <a:off x="4431843" y="226555"/>
          <a:ext cx="2016110" cy="2016110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1800" b="1" kern="1200" dirty="0">
              <a:solidFill>
                <a:schemeClr val="tx1"/>
              </a:solidFill>
            </a:rPr>
            <a:t>“Best-guess” experiments</a:t>
          </a:r>
          <a:endParaRPr lang="es-ES" sz="1800" b="1" kern="1200" dirty="0">
            <a:solidFill>
              <a:schemeClr val="tx1"/>
            </a:solidFill>
          </a:endParaRPr>
        </a:p>
      </dsp:txBody>
      <dsp:txXfrm rot="-20700000">
        <a:off x="4874035" y="668747"/>
        <a:ext cx="1131726" cy="1131726"/>
      </dsp:txXfrm>
    </dsp:sp>
    <dsp:sp modelId="{AD5B3EC3-7C9D-4E6D-B562-329BC7D11A20}">
      <dsp:nvSpPr>
        <dsp:cNvPr id="0" name=""/>
        <dsp:cNvSpPr/>
      </dsp:nvSpPr>
      <dsp:spPr>
        <a:xfrm>
          <a:off x="4718491" y="1881918"/>
          <a:ext cx="3621523" cy="3621523"/>
        </a:xfrm>
        <a:prstGeom prst="circularArrow">
          <a:avLst>
            <a:gd name="adj1" fmla="val 4687"/>
            <a:gd name="adj2" fmla="val 299029"/>
            <a:gd name="adj3" fmla="val 2534980"/>
            <a:gd name="adj4" fmla="val 15821326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8A0B63-CE09-44F8-8444-C3525956C0BA}">
      <dsp:nvSpPr>
        <dsp:cNvPr id="0" name=""/>
        <dsp:cNvSpPr/>
      </dsp:nvSpPr>
      <dsp:spPr>
        <a:xfrm>
          <a:off x="2914918" y="1186783"/>
          <a:ext cx="2631263" cy="263126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B79F6B-6F15-4B91-8660-D89BF1886E3B}">
      <dsp:nvSpPr>
        <dsp:cNvPr id="0" name=""/>
        <dsp:cNvSpPr/>
      </dsp:nvSpPr>
      <dsp:spPr>
        <a:xfrm>
          <a:off x="3965496" y="-219125"/>
          <a:ext cx="2837031" cy="2837031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84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0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600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58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78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736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419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41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299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598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245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036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3695254" y="3432859"/>
            <a:ext cx="5158785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Module I: Data collection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Design of experiments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23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0487"/>
            <a:ext cx="36647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Design of experiments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ángulo 20">
            <a:extLst>
              <a:ext uri="{FF2B5EF4-FFF2-40B4-BE49-F238E27FC236}">
                <a16:creationId xmlns:a16="http://schemas.microsoft.com/office/drawing/2014/main" id="{F66691B3-603C-4C92-9A67-EE64AB6370D1}"/>
              </a:ext>
            </a:extLst>
          </p:cNvPr>
          <p:cNvSpPr/>
          <p:nvPr/>
        </p:nvSpPr>
        <p:spPr>
          <a:xfrm>
            <a:off x="737375" y="1859340"/>
            <a:ext cx="676070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es-ES" sz="2800" dirty="0">
                <a:latin typeface="Corbel" panose="020B0503020204020204" pitchFamily="34" charset="0"/>
              </a:rPr>
              <a:t>An </a:t>
            </a:r>
            <a:r>
              <a:rPr lang="en-US" altLang="es-ES" sz="2800" b="1" dirty="0">
                <a:solidFill>
                  <a:schemeClr val="accent2"/>
                </a:solidFill>
                <a:latin typeface="Corbel" panose="020B0503020204020204" pitchFamily="34" charset="0"/>
              </a:rPr>
              <a:t>experiment</a:t>
            </a:r>
            <a:r>
              <a:rPr lang="en-US" altLang="es-ES" sz="2800" dirty="0">
                <a:latin typeface="Corbel" panose="020B0503020204020204" pitchFamily="34" charset="0"/>
              </a:rPr>
              <a:t> is a test or a series of tests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es-ES" sz="2800" dirty="0">
                <a:latin typeface="Corbel" panose="020B0503020204020204" pitchFamily="34" charset="0"/>
              </a:rPr>
              <a:t>Experiments are used widely in the engineering world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es-ES" sz="2800" dirty="0">
              <a:latin typeface="Corbel" panose="020B0503020204020204" pitchFamily="34" charset="0"/>
            </a:endParaRPr>
          </a:p>
        </p:txBody>
      </p:sp>
      <p:graphicFrame>
        <p:nvGraphicFramePr>
          <p:cNvPr id="22" name="Diagrama 21">
            <a:extLst>
              <a:ext uri="{FF2B5EF4-FFF2-40B4-BE49-F238E27FC236}">
                <a16:creationId xmlns:a16="http://schemas.microsoft.com/office/drawing/2014/main" id="{6E46F277-CE05-49A1-8711-72B46F4CE3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397978"/>
              </p:ext>
            </p:extLst>
          </p:nvPr>
        </p:nvGraphicFramePr>
        <p:xfrm>
          <a:off x="1289697" y="3215276"/>
          <a:ext cx="7990490" cy="3642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Rectángulo 22">
            <a:extLst>
              <a:ext uri="{FF2B5EF4-FFF2-40B4-BE49-F238E27FC236}">
                <a16:creationId xmlns:a16="http://schemas.microsoft.com/office/drawing/2014/main" id="{FE93756E-1C26-4DE6-8DB1-80E5A781C9F6}"/>
              </a:ext>
            </a:extLst>
          </p:cNvPr>
          <p:cNvSpPr/>
          <p:nvPr/>
        </p:nvSpPr>
        <p:spPr>
          <a:xfrm>
            <a:off x="548896" y="1009116"/>
            <a:ext cx="55354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Definition and applications</a:t>
            </a:r>
          </a:p>
        </p:txBody>
      </p:sp>
    </p:spTree>
    <p:extLst>
      <p:ext uri="{BB962C8B-B14F-4D97-AF65-F5344CB8AC3E}">
        <p14:creationId xmlns:p14="http://schemas.microsoft.com/office/powerpoint/2010/main" val="212194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F2866FA-DC83-4F50-9644-2D103FA4FDC4}"/>
              </a:ext>
            </a:extLst>
          </p:cNvPr>
          <p:cNvSpPr/>
          <p:nvPr/>
        </p:nvSpPr>
        <p:spPr>
          <a:xfrm>
            <a:off x="788245" y="2544385"/>
            <a:ext cx="8297896" cy="317130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B8E99BFB-E13E-4EF3-8AD5-EED832A38D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9102265"/>
              </p:ext>
            </p:extLst>
          </p:nvPr>
        </p:nvGraphicFramePr>
        <p:xfrm>
          <a:off x="-1768407" y="3712091"/>
          <a:ext cx="13411200" cy="3171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ectángulo 10">
            <a:extLst>
              <a:ext uri="{FF2B5EF4-FFF2-40B4-BE49-F238E27FC236}">
                <a16:creationId xmlns:a16="http://schemas.microsoft.com/office/drawing/2014/main" id="{02A43F8B-AD65-4D3F-855F-AC893A02B157}"/>
              </a:ext>
            </a:extLst>
          </p:cNvPr>
          <p:cNvSpPr/>
          <p:nvPr/>
        </p:nvSpPr>
        <p:spPr>
          <a:xfrm>
            <a:off x="549207" y="390487"/>
            <a:ext cx="36647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Design of experiments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EF04334-931C-4323-A458-D093681F2F67}"/>
              </a:ext>
            </a:extLst>
          </p:cNvPr>
          <p:cNvSpPr/>
          <p:nvPr/>
        </p:nvSpPr>
        <p:spPr>
          <a:xfrm>
            <a:off x="635845" y="1504248"/>
            <a:ext cx="65229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Origin of Design of Experiments</a:t>
            </a:r>
          </a:p>
        </p:txBody>
      </p:sp>
    </p:spTree>
    <p:extLst>
      <p:ext uri="{BB962C8B-B14F-4D97-AF65-F5344CB8AC3E}">
        <p14:creationId xmlns:p14="http://schemas.microsoft.com/office/powerpoint/2010/main" val="936850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02A43F8B-AD65-4D3F-855F-AC893A02B157}"/>
              </a:ext>
            </a:extLst>
          </p:cNvPr>
          <p:cNvSpPr/>
          <p:nvPr/>
        </p:nvSpPr>
        <p:spPr>
          <a:xfrm>
            <a:off x="549207" y="390487"/>
            <a:ext cx="36647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Design of experiments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EF04334-931C-4323-A458-D093681F2F67}"/>
              </a:ext>
            </a:extLst>
          </p:cNvPr>
          <p:cNvSpPr/>
          <p:nvPr/>
        </p:nvSpPr>
        <p:spPr>
          <a:xfrm>
            <a:off x="549207" y="1323997"/>
            <a:ext cx="3251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Basic Principles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47309154-770E-4BCC-B64D-C17CD56D48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2105188"/>
              </p:ext>
            </p:extLst>
          </p:nvPr>
        </p:nvGraphicFramePr>
        <p:xfrm>
          <a:off x="549206" y="2334167"/>
          <a:ext cx="8670993" cy="4133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73956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02A43F8B-AD65-4D3F-855F-AC893A02B157}"/>
              </a:ext>
            </a:extLst>
          </p:cNvPr>
          <p:cNvSpPr/>
          <p:nvPr/>
        </p:nvSpPr>
        <p:spPr>
          <a:xfrm>
            <a:off x="549207" y="390487"/>
            <a:ext cx="36647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Design of experiments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EF04334-931C-4323-A458-D093681F2F67}"/>
              </a:ext>
            </a:extLst>
          </p:cNvPr>
          <p:cNvSpPr/>
          <p:nvPr/>
        </p:nvSpPr>
        <p:spPr>
          <a:xfrm>
            <a:off x="549206" y="1181083"/>
            <a:ext cx="56674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s-ES" sz="3600" b="1" dirty="0"/>
              <a:t>Strategy of Experimentation </a:t>
            </a:r>
            <a:endParaRPr lang="en-US" sz="3600" b="1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47309154-770E-4BCC-B64D-C17CD56D48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3407474"/>
              </p:ext>
            </p:extLst>
          </p:nvPr>
        </p:nvGraphicFramePr>
        <p:xfrm>
          <a:off x="-754449" y="1699028"/>
          <a:ext cx="10365377" cy="5144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22388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02A43F8B-AD65-4D3F-855F-AC893A02B157}"/>
              </a:ext>
            </a:extLst>
          </p:cNvPr>
          <p:cNvSpPr/>
          <p:nvPr/>
        </p:nvSpPr>
        <p:spPr>
          <a:xfrm>
            <a:off x="549207" y="390487"/>
            <a:ext cx="36647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Design of experiments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EF04334-931C-4323-A458-D093681F2F67}"/>
              </a:ext>
            </a:extLst>
          </p:cNvPr>
          <p:cNvSpPr/>
          <p:nvPr/>
        </p:nvSpPr>
        <p:spPr>
          <a:xfrm>
            <a:off x="410543" y="1181083"/>
            <a:ext cx="52833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s-ES" sz="3600" b="1" dirty="0"/>
              <a:t>Full and Fractional Designs</a:t>
            </a:r>
            <a:endParaRPr lang="en-US" sz="3600" b="1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3" name="Cubo 2">
            <a:extLst>
              <a:ext uri="{FF2B5EF4-FFF2-40B4-BE49-F238E27FC236}">
                <a16:creationId xmlns:a16="http://schemas.microsoft.com/office/drawing/2014/main" id="{E960523D-D79B-4C6A-BCE5-C5B0CC6FDD11}"/>
              </a:ext>
            </a:extLst>
          </p:cNvPr>
          <p:cNvSpPr/>
          <p:nvPr/>
        </p:nvSpPr>
        <p:spPr>
          <a:xfrm>
            <a:off x="2062264" y="2470826"/>
            <a:ext cx="2976664" cy="2957208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A7897D0-2052-4AF2-8CC3-B5C1DB9F8B9E}"/>
              </a:ext>
            </a:extLst>
          </p:cNvPr>
          <p:cNvSpPr txBox="1"/>
          <p:nvPr/>
        </p:nvSpPr>
        <p:spPr>
          <a:xfrm>
            <a:off x="2169644" y="6000082"/>
            <a:ext cx="1705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>
                <a:latin typeface="Corbel" panose="020B0503020204020204" pitchFamily="34" charset="0"/>
              </a:rPr>
              <a:t>Factor 1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0256B56-33D1-4282-A640-3E28F3FE740C}"/>
              </a:ext>
            </a:extLst>
          </p:cNvPr>
          <p:cNvSpPr txBox="1"/>
          <p:nvPr/>
        </p:nvSpPr>
        <p:spPr>
          <a:xfrm>
            <a:off x="543005" y="3530950"/>
            <a:ext cx="738664" cy="164243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3600" dirty="0">
                <a:latin typeface="Corbel" panose="020B0503020204020204" pitchFamily="34" charset="0"/>
              </a:rPr>
              <a:t>Factor 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8AEF88F-192A-41AF-A5C4-05DA3E4E8685}"/>
              </a:ext>
            </a:extLst>
          </p:cNvPr>
          <p:cNvSpPr txBox="1"/>
          <p:nvPr/>
        </p:nvSpPr>
        <p:spPr>
          <a:xfrm>
            <a:off x="5479178" y="5041969"/>
            <a:ext cx="1709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>
                <a:latin typeface="Corbel" panose="020B0503020204020204" pitchFamily="34" charset="0"/>
              </a:rPr>
              <a:t>Factor 3</a:t>
            </a: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00A38D56-8BE1-4C48-A0E1-C49EB941E6B1}"/>
              </a:ext>
            </a:extLst>
          </p:cNvPr>
          <p:cNvSpPr/>
          <p:nvPr/>
        </p:nvSpPr>
        <p:spPr>
          <a:xfrm>
            <a:off x="2062264" y="5556149"/>
            <a:ext cx="2151729" cy="515297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Flecha: a la derecha 12">
            <a:extLst>
              <a:ext uri="{FF2B5EF4-FFF2-40B4-BE49-F238E27FC236}">
                <a16:creationId xmlns:a16="http://schemas.microsoft.com/office/drawing/2014/main" id="{3EF1BF5A-9ADE-4698-B1B4-E5339CDF1B25}"/>
              </a:ext>
            </a:extLst>
          </p:cNvPr>
          <p:cNvSpPr/>
          <p:nvPr/>
        </p:nvSpPr>
        <p:spPr>
          <a:xfrm rot="18955099">
            <a:off x="4327198" y="5116845"/>
            <a:ext cx="1401574" cy="467039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: a la derecha 14">
            <a:extLst>
              <a:ext uri="{FF2B5EF4-FFF2-40B4-BE49-F238E27FC236}">
                <a16:creationId xmlns:a16="http://schemas.microsoft.com/office/drawing/2014/main" id="{CE90465D-16B8-4808-A53D-657E6B4A3604}"/>
              </a:ext>
            </a:extLst>
          </p:cNvPr>
          <p:cNvSpPr/>
          <p:nvPr/>
        </p:nvSpPr>
        <p:spPr>
          <a:xfrm rot="16200000">
            <a:off x="591111" y="4094521"/>
            <a:ext cx="2151729" cy="515297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1681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3695254" y="3432859"/>
            <a:ext cx="5158785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Module I: Data collection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Design of experiments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0624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</TotalTime>
  <Words>132</Words>
  <Application>Microsoft Office PowerPoint</Application>
  <PresentationFormat>Panorámica</PresentationFormat>
  <Paragraphs>36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Calibri</vt:lpstr>
      <vt:lpstr>Calibri Light</vt:lpstr>
      <vt:lpstr>Corbel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Conchado</dc:creator>
  <cp:lastModifiedBy>Andrea Conchado</cp:lastModifiedBy>
  <cp:revision>26</cp:revision>
  <dcterms:created xsi:type="dcterms:W3CDTF">2021-11-11T17:16:04Z</dcterms:created>
  <dcterms:modified xsi:type="dcterms:W3CDTF">2022-03-13T19:37:15Z</dcterms:modified>
</cp:coreProperties>
</file>