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69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>
        <p:scale>
          <a:sx n="33" d="100"/>
          <a:sy n="33" d="100"/>
        </p:scale>
        <p:origin x="-140" y="6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sv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2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sv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svg"/><Relationship Id="rId4" Type="http://schemas.openxmlformats.org/officeDocument/2006/relationships/image" Target="../media/image17.svg"/><Relationship Id="rId9" Type="http://schemas.openxmlformats.org/officeDocument/2006/relationships/image" Target="../media/image2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532F2D-050F-4C5A-97F0-173E95C02D43}" type="doc">
      <dgm:prSet loTypeId="urn:microsoft.com/office/officeart/2008/layout/PictureStrip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32BB10D2-954B-44B6-945B-240617EBE053}">
      <dgm:prSet phldrT="[Texto]" custT="1"/>
      <dgm:spPr/>
      <dgm:t>
        <a:bodyPr/>
        <a:lstStyle/>
        <a:p>
          <a:r>
            <a:rPr lang="en-US" altLang="es-ES" sz="2000" dirty="0"/>
            <a:t>The interviewee must have a solid knowledge about the question</a:t>
          </a:r>
          <a:r>
            <a:rPr lang="en-US" altLang="es-ES" sz="1600" dirty="0"/>
            <a:t>
</a:t>
          </a:r>
          <a:endParaRPr lang="es-ES" sz="3600" dirty="0"/>
        </a:p>
      </dgm:t>
    </dgm:pt>
    <dgm:pt modelId="{7D007635-66FF-4CA1-98CF-0BD1C6F8D72A}" type="parTrans" cxnId="{26247551-11E9-4BD5-A241-01269DFEF238}">
      <dgm:prSet/>
      <dgm:spPr/>
      <dgm:t>
        <a:bodyPr/>
        <a:lstStyle/>
        <a:p>
          <a:endParaRPr lang="es-ES"/>
        </a:p>
      </dgm:t>
    </dgm:pt>
    <dgm:pt modelId="{E7206DC3-515B-41A4-8BE5-02DE0D00F144}" type="sibTrans" cxnId="{26247551-11E9-4BD5-A241-01269DFEF238}">
      <dgm:prSet/>
      <dgm:spPr/>
      <dgm:t>
        <a:bodyPr/>
        <a:lstStyle/>
        <a:p>
          <a:endParaRPr lang="es-ES"/>
        </a:p>
      </dgm:t>
    </dgm:pt>
    <dgm:pt modelId="{52E43252-CF10-4C1C-AA6F-94B111F13EFE}">
      <dgm:prSet phldrT="[Texto]" custT="1"/>
      <dgm:spPr/>
      <dgm:t>
        <a:bodyPr/>
        <a:lstStyle/>
        <a:p>
          <a:r>
            <a:rPr lang="en-US" sz="2000" kern="1200" dirty="0"/>
            <a:t>The reference time for each issue must be clearly specified</a:t>
          </a:r>
          <a:r>
            <a:rPr lang="en-US" altLang="es-ES" sz="1800" kern="1200" dirty="0"/>
            <a:t>
</a:t>
          </a:r>
          <a:endParaRPr lang="es-ES" sz="1800" kern="1200" dirty="0"/>
        </a:p>
      </dgm:t>
    </dgm:pt>
    <dgm:pt modelId="{DB1ED0B4-3661-48F5-84CF-3699E59A656E}" type="parTrans" cxnId="{B2828440-056A-4E77-9713-D4D4C66373E6}">
      <dgm:prSet/>
      <dgm:spPr/>
      <dgm:t>
        <a:bodyPr/>
        <a:lstStyle/>
        <a:p>
          <a:endParaRPr lang="es-ES"/>
        </a:p>
      </dgm:t>
    </dgm:pt>
    <dgm:pt modelId="{E4984636-61F8-4FE9-86D7-21B2487DA066}" type="sibTrans" cxnId="{B2828440-056A-4E77-9713-D4D4C66373E6}">
      <dgm:prSet/>
      <dgm:spPr/>
      <dgm:t>
        <a:bodyPr/>
        <a:lstStyle/>
        <a:p>
          <a:endParaRPr lang="es-ES"/>
        </a:p>
      </dgm:t>
    </dgm:pt>
    <dgm:pt modelId="{5B5B2FB5-C018-487B-B0D4-8D7539CDFA9F}">
      <dgm:prSet phldrT="[Texto]" custT="1"/>
      <dgm:spPr/>
      <dgm:t>
        <a:bodyPr/>
        <a:lstStyle/>
        <a:p>
          <a:r>
            <a:rPr lang="en-US" altLang="es-ES" sz="2000" dirty="0"/>
            <a:t>Questions should not be difficult to answer
</a:t>
          </a:r>
          <a:endParaRPr lang="es-ES" sz="3600" dirty="0"/>
        </a:p>
      </dgm:t>
    </dgm:pt>
    <dgm:pt modelId="{5DEB2323-11C0-4243-A5AF-8F72C9867BF0}" type="parTrans" cxnId="{3FF3A1EE-D8A9-499A-9217-99885AC723D2}">
      <dgm:prSet/>
      <dgm:spPr/>
      <dgm:t>
        <a:bodyPr/>
        <a:lstStyle/>
        <a:p>
          <a:endParaRPr lang="es-ES"/>
        </a:p>
      </dgm:t>
    </dgm:pt>
    <dgm:pt modelId="{47F61141-14B6-4AEF-A25B-E1C18A505866}" type="sibTrans" cxnId="{3FF3A1EE-D8A9-499A-9217-99885AC723D2}">
      <dgm:prSet/>
      <dgm:spPr/>
      <dgm:t>
        <a:bodyPr/>
        <a:lstStyle/>
        <a:p>
          <a:endParaRPr lang="es-ES"/>
        </a:p>
      </dgm:t>
    </dgm:pt>
    <dgm:pt modelId="{AE12EC04-1100-4EDA-A53C-01422526A3F0}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altLang="es-ES" sz="2000" kern="1200">
              <a:latin typeface="Calibri" panose="020F0502020204030204"/>
              <a:ea typeface="+mn-ea"/>
              <a:cs typeface="+mn-cs"/>
            </a:rPr>
            <a:t>They should not deal with irrelevant topics
</a:t>
          </a:r>
          <a:endParaRPr lang="es-ES" sz="2000" kern="1200" dirty="0">
            <a:latin typeface="Calibri" panose="020F0502020204030204"/>
            <a:ea typeface="+mn-ea"/>
            <a:cs typeface="+mn-cs"/>
          </a:endParaRPr>
        </a:p>
      </dgm:t>
    </dgm:pt>
    <dgm:pt modelId="{B9254C08-B91C-443A-9FF3-C29F4E68E24D}" type="parTrans" cxnId="{24318AAD-4C01-422E-85AA-025582CBFC83}">
      <dgm:prSet/>
      <dgm:spPr/>
      <dgm:t>
        <a:bodyPr/>
        <a:lstStyle/>
        <a:p>
          <a:endParaRPr lang="es-ES"/>
        </a:p>
      </dgm:t>
    </dgm:pt>
    <dgm:pt modelId="{032973DE-59E4-4952-A041-43ED4EB99065}" type="sibTrans" cxnId="{24318AAD-4C01-422E-85AA-025582CBFC83}">
      <dgm:prSet/>
      <dgm:spPr/>
      <dgm:t>
        <a:bodyPr/>
        <a:lstStyle/>
        <a:p>
          <a:endParaRPr lang="es-ES"/>
        </a:p>
      </dgm:t>
    </dgm:pt>
    <dgm:pt modelId="{C95B63C0-99F0-459D-BA5A-68B0ACBB5498}">
      <dgm:prSet phldrT="[Texto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altLang="es-ES" sz="2000" dirty="0"/>
            <a:t>Each question should raise a single topic
</a:t>
          </a:r>
          <a:endParaRPr lang="es-ES" sz="3600" dirty="0"/>
        </a:p>
      </dgm:t>
    </dgm:pt>
    <dgm:pt modelId="{4046A07C-F56C-4C31-B6F1-F1FF7BE3519A}" type="parTrans" cxnId="{DE28191D-D454-4B49-A078-C9E284048338}">
      <dgm:prSet/>
      <dgm:spPr/>
      <dgm:t>
        <a:bodyPr/>
        <a:lstStyle/>
        <a:p>
          <a:endParaRPr lang="es-ES"/>
        </a:p>
      </dgm:t>
    </dgm:pt>
    <dgm:pt modelId="{0F0B9626-FB40-41AA-8034-B065719F6CD2}" type="sibTrans" cxnId="{DE28191D-D454-4B49-A078-C9E284048338}">
      <dgm:prSet/>
      <dgm:spPr/>
      <dgm:t>
        <a:bodyPr/>
        <a:lstStyle/>
        <a:p>
          <a:endParaRPr lang="es-ES"/>
        </a:p>
      </dgm:t>
    </dgm:pt>
    <dgm:pt modelId="{6B02F84B-DBFF-445F-8292-22F6CBF2E850}">
      <dgm:prSet phldrT="[Texto]" custT="1"/>
      <dgm:spPr/>
      <dgm:t>
        <a:bodyPr/>
        <a:lstStyle/>
        <a:p>
          <a:r>
            <a:rPr lang="en-US" altLang="es-ES" sz="2000" dirty="0"/>
            <a:t>It must be ensured that all people understand the question
</a:t>
          </a:r>
          <a:endParaRPr lang="es-ES" sz="3600" dirty="0"/>
        </a:p>
      </dgm:t>
    </dgm:pt>
    <dgm:pt modelId="{F57C6361-5C09-4806-AB5B-152EF4D20D39}" type="parTrans" cxnId="{E015935C-FFDB-4B2A-A7A0-28CC051BEE63}">
      <dgm:prSet/>
      <dgm:spPr/>
      <dgm:t>
        <a:bodyPr/>
        <a:lstStyle/>
        <a:p>
          <a:endParaRPr lang="es-ES"/>
        </a:p>
      </dgm:t>
    </dgm:pt>
    <dgm:pt modelId="{41EDC174-B22B-45C6-A381-B72FD88E6372}" type="sibTrans" cxnId="{E015935C-FFDB-4B2A-A7A0-28CC051BEE63}">
      <dgm:prSet/>
      <dgm:spPr/>
      <dgm:t>
        <a:bodyPr/>
        <a:lstStyle/>
        <a:p>
          <a:endParaRPr lang="es-ES"/>
        </a:p>
      </dgm:t>
    </dgm:pt>
    <dgm:pt modelId="{CE51C85D-5DFB-4C45-BAD4-950037772EF3}" type="pres">
      <dgm:prSet presAssocID="{B7532F2D-050F-4C5A-97F0-173E95C02D43}" presName="Name0" presStyleCnt="0">
        <dgm:presLayoutVars>
          <dgm:dir/>
          <dgm:resizeHandles val="exact"/>
        </dgm:presLayoutVars>
      </dgm:prSet>
      <dgm:spPr/>
    </dgm:pt>
    <dgm:pt modelId="{52FBECD0-47BD-4D41-950B-A06094A7FE8E}" type="pres">
      <dgm:prSet presAssocID="{32BB10D2-954B-44B6-945B-240617EBE053}" presName="composite" presStyleCnt="0"/>
      <dgm:spPr/>
    </dgm:pt>
    <dgm:pt modelId="{325B9352-E323-4E2C-B108-5297104B9786}" type="pres">
      <dgm:prSet presAssocID="{32BB10D2-954B-44B6-945B-240617EBE053}" presName="rect1" presStyleLbl="trAlignAcc1" presStyleIdx="0" presStyleCnt="6">
        <dgm:presLayoutVars>
          <dgm:bulletEnabled val="1"/>
        </dgm:presLayoutVars>
      </dgm:prSet>
      <dgm:spPr/>
    </dgm:pt>
    <dgm:pt modelId="{1CC0B2DD-28B0-43B3-96CD-3433CF987AD3}" type="pres">
      <dgm:prSet presAssocID="{32BB10D2-954B-44B6-945B-240617EBE053}" presName="rect2" presStyleLbl="fgImgPlace1" presStyleIdx="0" presStyleCnt="6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Cabeza con engranajes"/>
        </a:ext>
      </dgm:extLst>
    </dgm:pt>
    <dgm:pt modelId="{AECBD8C8-DCD4-4E8D-BBA4-EFBCBB1E1223}" type="pres">
      <dgm:prSet presAssocID="{E7206DC3-515B-41A4-8BE5-02DE0D00F144}" presName="sibTrans" presStyleCnt="0"/>
      <dgm:spPr/>
    </dgm:pt>
    <dgm:pt modelId="{C1289355-29EF-445A-8670-85BAA19F2028}" type="pres">
      <dgm:prSet presAssocID="{52E43252-CF10-4C1C-AA6F-94B111F13EFE}" presName="composite" presStyleCnt="0"/>
      <dgm:spPr/>
    </dgm:pt>
    <dgm:pt modelId="{3F58BA49-2A84-44D9-989B-E722688B46D0}" type="pres">
      <dgm:prSet presAssocID="{52E43252-CF10-4C1C-AA6F-94B111F13EFE}" presName="rect1" presStyleLbl="trAlignAcc1" presStyleIdx="1" presStyleCnt="6">
        <dgm:presLayoutVars>
          <dgm:bulletEnabled val="1"/>
        </dgm:presLayoutVars>
      </dgm:prSet>
      <dgm:spPr/>
    </dgm:pt>
    <dgm:pt modelId="{E66911AE-975B-47E7-AC57-8A059A40E90C}" type="pres">
      <dgm:prSet presAssocID="{52E43252-CF10-4C1C-AA6F-94B111F13EFE}" presName="rect2" presStyleLbl="fgImgPlace1" presStyleIdx="1" presStyleCnt="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Reloj de arena"/>
        </a:ext>
      </dgm:extLst>
    </dgm:pt>
    <dgm:pt modelId="{8B8DC00F-CFB5-4D8F-8796-1886B913E5BA}" type="pres">
      <dgm:prSet presAssocID="{E4984636-61F8-4FE9-86D7-21B2487DA066}" presName="sibTrans" presStyleCnt="0"/>
      <dgm:spPr/>
    </dgm:pt>
    <dgm:pt modelId="{9D181B64-77B7-460C-ACEA-729250BB21F1}" type="pres">
      <dgm:prSet presAssocID="{5B5B2FB5-C018-487B-B0D4-8D7539CDFA9F}" presName="composite" presStyleCnt="0"/>
      <dgm:spPr/>
    </dgm:pt>
    <dgm:pt modelId="{43EBF660-4F48-4D1F-8BCF-10E45E4E82D9}" type="pres">
      <dgm:prSet presAssocID="{5B5B2FB5-C018-487B-B0D4-8D7539CDFA9F}" presName="rect1" presStyleLbl="trAlignAcc1" presStyleIdx="2" presStyleCnt="6">
        <dgm:presLayoutVars>
          <dgm:bulletEnabled val="1"/>
        </dgm:presLayoutVars>
      </dgm:prSet>
      <dgm:spPr/>
    </dgm:pt>
    <dgm:pt modelId="{6A7F791D-E870-4826-99C0-767AB87CF8E5}" type="pres">
      <dgm:prSet presAssocID="{5B5B2FB5-C018-487B-B0D4-8D7539CDFA9F}" presName="rect2" presStyleLbl="fgImgPlace1" presStyleIdx="2" presStyleCnt="6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Cara sonriente sin relleno"/>
        </a:ext>
      </dgm:extLst>
    </dgm:pt>
    <dgm:pt modelId="{9AF87207-4044-4AA4-8629-6BFFBA9FF619}" type="pres">
      <dgm:prSet presAssocID="{47F61141-14B6-4AEF-A25B-E1C18A505866}" presName="sibTrans" presStyleCnt="0"/>
      <dgm:spPr/>
    </dgm:pt>
    <dgm:pt modelId="{C9D53D57-F6DF-4411-ADFA-A26A529A0A54}" type="pres">
      <dgm:prSet presAssocID="{AE12EC04-1100-4EDA-A53C-01422526A3F0}" presName="composite" presStyleCnt="0"/>
      <dgm:spPr/>
    </dgm:pt>
    <dgm:pt modelId="{0EEBA337-24A9-4E80-A0A2-3491DE1AB0AA}" type="pres">
      <dgm:prSet presAssocID="{AE12EC04-1100-4EDA-A53C-01422526A3F0}" presName="rect1" presStyleLbl="trAlignAcc1" presStyleIdx="3" presStyleCnt="6">
        <dgm:presLayoutVars>
          <dgm:bulletEnabled val="1"/>
        </dgm:presLayoutVars>
      </dgm:prSet>
      <dgm:spPr/>
    </dgm:pt>
    <dgm:pt modelId="{DEEF060B-9CD9-47C0-9A1E-CAF27BE8E276}" type="pres">
      <dgm:prSet presAssocID="{AE12EC04-1100-4EDA-A53C-01422526A3F0}" presName="rect2" presStyleLbl="fgImgPlace1" presStyleIdx="3" presStyleCnt="6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Niño con globo"/>
        </a:ext>
      </dgm:extLst>
    </dgm:pt>
    <dgm:pt modelId="{7829C99A-EF05-439E-8942-025CE1D5916F}" type="pres">
      <dgm:prSet presAssocID="{032973DE-59E4-4952-A041-43ED4EB99065}" presName="sibTrans" presStyleCnt="0"/>
      <dgm:spPr/>
    </dgm:pt>
    <dgm:pt modelId="{B8031965-5F76-4AF9-BCE1-3105C8213390}" type="pres">
      <dgm:prSet presAssocID="{C95B63C0-99F0-459D-BA5A-68B0ACBB5498}" presName="composite" presStyleCnt="0"/>
      <dgm:spPr/>
    </dgm:pt>
    <dgm:pt modelId="{22663BB1-BC0F-4798-AAE3-32B86E3578F7}" type="pres">
      <dgm:prSet presAssocID="{C95B63C0-99F0-459D-BA5A-68B0ACBB5498}" presName="rect1" presStyleLbl="trAlignAcc1" presStyleIdx="4" presStyleCnt="6">
        <dgm:presLayoutVars>
          <dgm:bulletEnabled val="1"/>
        </dgm:presLayoutVars>
      </dgm:prSet>
      <dgm:spPr/>
    </dgm:pt>
    <dgm:pt modelId="{95B9D9AB-9B9E-4F71-96C8-851B0A775D38}" type="pres">
      <dgm:prSet presAssocID="{C95B63C0-99F0-459D-BA5A-68B0ACBB5498}" presName="rect2" presStyleLbl="fgImgPlace1" presStyleIdx="4" presStyleCnt="6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Minimizar"/>
        </a:ext>
      </dgm:extLst>
    </dgm:pt>
    <dgm:pt modelId="{7B258E69-E9B2-474A-84BF-657F989BC970}" type="pres">
      <dgm:prSet presAssocID="{0F0B9626-FB40-41AA-8034-B065719F6CD2}" presName="sibTrans" presStyleCnt="0"/>
      <dgm:spPr/>
    </dgm:pt>
    <dgm:pt modelId="{05D7E3F5-9457-4E8E-A28F-3BD8E1496EB4}" type="pres">
      <dgm:prSet presAssocID="{6B02F84B-DBFF-445F-8292-22F6CBF2E850}" presName="composite" presStyleCnt="0"/>
      <dgm:spPr/>
    </dgm:pt>
    <dgm:pt modelId="{0AB0A716-50D0-4290-A4D2-A062713831D9}" type="pres">
      <dgm:prSet presAssocID="{6B02F84B-DBFF-445F-8292-22F6CBF2E850}" presName="rect1" presStyleLbl="trAlignAcc1" presStyleIdx="5" presStyleCnt="6">
        <dgm:presLayoutVars>
          <dgm:bulletEnabled val="1"/>
        </dgm:presLayoutVars>
      </dgm:prSet>
      <dgm:spPr/>
    </dgm:pt>
    <dgm:pt modelId="{528D56F4-9000-463F-8A6B-C8EEFF9A187F}" type="pres">
      <dgm:prSet presAssocID="{6B02F84B-DBFF-445F-8292-22F6CBF2E850}" presName="rect2" presStyleLbl="fgImgPlace1" presStyleIdx="5" presStyleCnt="6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 l="-25000" r="-25000"/>
          </a:stretch>
        </a:blipFill>
      </dgm:spPr>
      <dgm:extLst>
        <a:ext uri="{E40237B7-FDA0-4F09-8148-C483321AD2D9}">
          <dgm14:cNvPr xmlns:dgm14="http://schemas.microsoft.com/office/drawing/2010/diagram" id="0" name="" descr="Libro abierto"/>
        </a:ext>
      </dgm:extLst>
    </dgm:pt>
  </dgm:ptLst>
  <dgm:cxnLst>
    <dgm:cxn modelId="{DE28191D-D454-4B49-A078-C9E284048338}" srcId="{B7532F2D-050F-4C5A-97F0-173E95C02D43}" destId="{C95B63C0-99F0-459D-BA5A-68B0ACBB5498}" srcOrd="4" destOrd="0" parTransId="{4046A07C-F56C-4C31-B6F1-F1FF7BE3519A}" sibTransId="{0F0B9626-FB40-41AA-8034-B065719F6CD2}"/>
    <dgm:cxn modelId="{6934CF27-FB34-4AA3-B314-5F0820149EAC}" type="presOf" srcId="{52E43252-CF10-4C1C-AA6F-94B111F13EFE}" destId="{3F58BA49-2A84-44D9-989B-E722688B46D0}" srcOrd="0" destOrd="0" presId="urn:microsoft.com/office/officeart/2008/layout/PictureStrips"/>
    <dgm:cxn modelId="{FD19332C-3390-427F-B4E8-91344F3A7C23}" type="presOf" srcId="{C95B63C0-99F0-459D-BA5A-68B0ACBB5498}" destId="{22663BB1-BC0F-4798-AAE3-32B86E3578F7}" srcOrd="0" destOrd="0" presId="urn:microsoft.com/office/officeart/2008/layout/PictureStrips"/>
    <dgm:cxn modelId="{B2828440-056A-4E77-9713-D4D4C66373E6}" srcId="{B7532F2D-050F-4C5A-97F0-173E95C02D43}" destId="{52E43252-CF10-4C1C-AA6F-94B111F13EFE}" srcOrd="1" destOrd="0" parTransId="{DB1ED0B4-3661-48F5-84CF-3699E59A656E}" sibTransId="{E4984636-61F8-4FE9-86D7-21B2487DA066}"/>
    <dgm:cxn modelId="{E015935C-FFDB-4B2A-A7A0-28CC051BEE63}" srcId="{B7532F2D-050F-4C5A-97F0-173E95C02D43}" destId="{6B02F84B-DBFF-445F-8292-22F6CBF2E850}" srcOrd="5" destOrd="0" parTransId="{F57C6361-5C09-4806-AB5B-152EF4D20D39}" sibTransId="{41EDC174-B22B-45C6-A381-B72FD88E6372}"/>
    <dgm:cxn modelId="{5DFC1E6E-C78E-4F21-B7C3-8FF94A1D0767}" type="presOf" srcId="{32BB10D2-954B-44B6-945B-240617EBE053}" destId="{325B9352-E323-4E2C-B108-5297104B9786}" srcOrd="0" destOrd="0" presId="urn:microsoft.com/office/officeart/2008/layout/PictureStrips"/>
    <dgm:cxn modelId="{26247551-11E9-4BD5-A241-01269DFEF238}" srcId="{B7532F2D-050F-4C5A-97F0-173E95C02D43}" destId="{32BB10D2-954B-44B6-945B-240617EBE053}" srcOrd="0" destOrd="0" parTransId="{7D007635-66FF-4CA1-98CF-0BD1C6F8D72A}" sibTransId="{E7206DC3-515B-41A4-8BE5-02DE0D00F144}"/>
    <dgm:cxn modelId="{A71B658A-EB25-48A7-9D84-6FB630856458}" type="presOf" srcId="{5B5B2FB5-C018-487B-B0D4-8D7539CDFA9F}" destId="{43EBF660-4F48-4D1F-8BCF-10E45E4E82D9}" srcOrd="0" destOrd="0" presId="urn:microsoft.com/office/officeart/2008/layout/PictureStrips"/>
    <dgm:cxn modelId="{E98864A7-6BBD-4C6E-8EE7-B0935C96D325}" type="presOf" srcId="{B7532F2D-050F-4C5A-97F0-173E95C02D43}" destId="{CE51C85D-5DFB-4C45-BAD4-950037772EF3}" srcOrd="0" destOrd="0" presId="urn:microsoft.com/office/officeart/2008/layout/PictureStrips"/>
    <dgm:cxn modelId="{C0AF5BAA-F31F-47CE-BAE7-B661B425E6A2}" type="presOf" srcId="{6B02F84B-DBFF-445F-8292-22F6CBF2E850}" destId="{0AB0A716-50D0-4290-A4D2-A062713831D9}" srcOrd="0" destOrd="0" presId="urn:microsoft.com/office/officeart/2008/layout/PictureStrips"/>
    <dgm:cxn modelId="{24318AAD-4C01-422E-85AA-025582CBFC83}" srcId="{B7532F2D-050F-4C5A-97F0-173E95C02D43}" destId="{AE12EC04-1100-4EDA-A53C-01422526A3F0}" srcOrd="3" destOrd="0" parTransId="{B9254C08-B91C-443A-9FF3-C29F4E68E24D}" sibTransId="{032973DE-59E4-4952-A041-43ED4EB99065}"/>
    <dgm:cxn modelId="{3FF3A1EE-D8A9-499A-9217-99885AC723D2}" srcId="{B7532F2D-050F-4C5A-97F0-173E95C02D43}" destId="{5B5B2FB5-C018-487B-B0D4-8D7539CDFA9F}" srcOrd="2" destOrd="0" parTransId="{5DEB2323-11C0-4243-A5AF-8F72C9867BF0}" sibTransId="{47F61141-14B6-4AEF-A25B-E1C18A505866}"/>
    <dgm:cxn modelId="{2E6C68FB-87C9-42B9-8563-543BD14C86C7}" type="presOf" srcId="{AE12EC04-1100-4EDA-A53C-01422526A3F0}" destId="{0EEBA337-24A9-4E80-A0A2-3491DE1AB0AA}" srcOrd="0" destOrd="0" presId="urn:microsoft.com/office/officeart/2008/layout/PictureStrips"/>
    <dgm:cxn modelId="{F448399D-44BA-445C-BAD9-B509957456E4}" type="presParOf" srcId="{CE51C85D-5DFB-4C45-BAD4-950037772EF3}" destId="{52FBECD0-47BD-4D41-950B-A06094A7FE8E}" srcOrd="0" destOrd="0" presId="urn:microsoft.com/office/officeart/2008/layout/PictureStrips"/>
    <dgm:cxn modelId="{563F09F0-F097-4E08-B8BB-C190331663A9}" type="presParOf" srcId="{52FBECD0-47BD-4D41-950B-A06094A7FE8E}" destId="{325B9352-E323-4E2C-B108-5297104B9786}" srcOrd="0" destOrd="0" presId="urn:microsoft.com/office/officeart/2008/layout/PictureStrips"/>
    <dgm:cxn modelId="{1A7A9243-FA4F-460A-A663-6E2EE54AF9C0}" type="presParOf" srcId="{52FBECD0-47BD-4D41-950B-A06094A7FE8E}" destId="{1CC0B2DD-28B0-43B3-96CD-3433CF987AD3}" srcOrd="1" destOrd="0" presId="urn:microsoft.com/office/officeart/2008/layout/PictureStrips"/>
    <dgm:cxn modelId="{027DCF1B-379D-43C8-ADC6-7C933D8F0016}" type="presParOf" srcId="{CE51C85D-5DFB-4C45-BAD4-950037772EF3}" destId="{AECBD8C8-DCD4-4E8D-BBA4-EFBCBB1E1223}" srcOrd="1" destOrd="0" presId="urn:microsoft.com/office/officeart/2008/layout/PictureStrips"/>
    <dgm:cxn modelId="{6EEE3D87-4C84-40D1-A40B-E3761AEF0E34}" type="presParOf" srcId="{CE51C85D-5DFB-4C45-BAD4-950037772EF3}" destId="{C1289355-29EF-445A-8670-85BAA19F2028}" srcOrd="2" destOrd="0" presId="urn:microsoft.com/office/officeart/2008/layout/PictureStrips"/>
    <dgm:cxn modelId="{CCFD1CE7-F25C-4B4F-A3A2-E795C474A455}" type="presParOf" srcId="{C1289355-29EF-445A-8670-85BAA19F2028}" destId="{3F58BA49-2A84-44D9-989B-E722688B46D0}" srcOrd="0" destOrd="0" presId="urn:microsoft.com/office/officeart/2008/layout/PictureStrips"/>
    <dgm:cxn modelId="{626B408C-ED12-4754-BCA1-63762E885A68}" type="presParOf" srcId="{C1289355-29EF-445A-8670-85BAA19F2028}" destId="{E66911AE-975B-47E7-AC57-8A059A40E90C}" srcOrd="1" destOrd="0" presId="urn:microsoft.com/office/officeart/2008/layout/PictureStrips"/>
    <dgm:cxn modelId="{F60AEA5F-AAF4-47B2-8A9D-9895A1EDCBF4}" type="presParOf" srcId="{CE51C85D-5DFB-4C45-BAD4-950037772EF3}" destId="{8B8DC00F-CFB5-4D8F-8796-1886B913E5BA}" srcOrd="3" destOrd="0" presId="urn:microsoft.com/office/officeart/2008/layout/PictureStrips"/>
    <dgm:cxn modelId="{D5BB9692-A7F5-4A6F-BF87-1E8B113D4F24}" type="presParOf" srcId="{CE51C85D-5DFB-4C45-BAD4-950037772EF3}" destId="{9D181B64-77B7-460C-ACEA-729250BB21F1}" srcOrd="4" destOrd="0" presId="urn:microsoft.com/office/officeart/2008/layout/PictureStrips"/>
    <dgm:cxn modelId="{FE1254BC-D031-4D92-846B-078E39BE5580}" type="presParOf" srcId="{9D181B64-77B7-460C-ACEA-729250BB21F1}" destId="{43EBF660-4F48-4D1F-8BCF-10E45E4E82D9}" srcOrd="0" destOrd="0" presId="urn:microsoft.com/office/officeart/2008/layout/PictureStrips"/>
    <dgm:cxn modelId="{91521E3D-602B-48FA-9C74-BF1FB53F81EF}" type="presParOf" srcId="{9D181B64-77B7-460C-ACEA-729250BB21F1}" destId="{6A7F791D-E870-4826-99C0-767AB87CF8E5}" srcOrd="1" destOrd="0" presId="urn:microsoft.com/office/officeart/2008/layout/PictureStrips"/>
    <dgm:cxn modelId="{B46964CA-4E5A-4E83-8B21-EBE65C44D657}" type="presParOf" srcId="{CE51C85D-5DFB-4C45-BAD4-950037772EF3}" destId="{9AF87207-4044-4AA4-8629-6BFFBA9FF619}" srcOrd="5" destOrd="0" presId="urn:microsoft.com/office/officeart/2008/layout/PictureStrips"/>
    <dgm:cxn modelId="{FCB30E30-33A7-4A78-8F35-439773F732B5}" type="presParOf" srcId="{CE51C85D-5DFB-4C45-BAD4-950037772EF3}" destId="{C9D53D57-F6DF-4411-ADFA-A26A529A0A54}" srcOrd="6" destOrd="0" presId="urn:microsoft.com/office/officeart/2008/layout/PictureStrips"/>
    <dgm:cxn modelId="{96DE8BF0-F012-42E2-83CE-DB4E9EA1C0C5}" type="presParOf" srcId="{C9D53D57-F6DF-4411-ADFA-A26A529A0A54}" destId="{0EEBA337-24A9-4E80-A0A2-3491DE1AB0AA}" srcOrd="0" destOrd="0" presId="urn:microsoft.com/office/officeart/2008/layout/PictureStrips"/>
    <dgm:cxn modelId="{7E232028-66FD-4C39-B3F9-A8C2494EA903}" type="presParOf" srcId="{C9D53D57-F6DF-4411-ADFA-A26A529A0A54}" destId="{DEEF060B-9CD9-47C0-9A1E-CAF27BE8E276}" srcOrd="1" destOrd="0" presId="urn:microsoft.com/office/officeart/2008/layout/PictureStrips"/>
    <dgm:cxn modelId="{1E8C10D5-CC00-40B0-ACF5-726B9FEC7715}" type="presParOf" srcId="{CE51C85D-5DFB-4C45-BAD4-950037772EF3}" destId="{7829C99A-EF05-439E-8942-025CE1D5916F}" srcOrd="7" destOrd="0" presId="urn:microsoft.com/office/officeart/2008/layout/PictureStrips"/>
    <dgm:cxn modelId="{229EBCBB-66A9-4CFC-BD50-9D91D012B246}" type="presParOf" srcId="{CE51C85D-5DFB-4C45-BAD4-950037772EF3}" destId="{B8031965-5F76-4AF9-BCE1-3105C8213390}" srcOrd="8" destOrd="0" presId="urn:microsoft.com/office/officeart/2008/layout/PictureStrips"/>
    <dgm:cxn modelId="{59F8B4CB-525A-43AE-BE91-D025171DE59E}" type="presParOf" srcId="{B8031965-5F76-4AF9-BCE1-3105C8213390}" destId="{22663BB1-BC0F-4798-AAE3-32B86E3578F7}" srcOrd="0" destOrd="0" presId="urn:microsoft.com/office/officeart/2008/layout/PictureStrips"/>
    <dgm:cxn modelId="{F2EA69F6-EEED-452B-A1E5-7604C4BDA8EB}" type="presParOf" srcId="{B8031965-5F76-4AF9-BCE1-3105C8213390}" destId="{95B9D9AB-9B9E-4F71-96C8-851B0A775D38}" srcOrd="1" destOrd="0" presId="urn:microsoft.com/office/officeart/2008/layout/PictureStrips"/>
    <dgm:cxn modelId="{DAE0DE43-776C-49D3-A07D-EC2C4605757E}" type="presParOf" srcId="{CE51C85D-5DFB-4C45-BAD4-950037772EF3}" destId="{7B258E69-E9B2-474A-84BF-657F989BC970}" srcOrd="9" destOrd="0" presId="urn:microsoft.com/office/officeart/2008/layout/PictureStrips"/>
    <dgm:cxn modelId="{68600BEF-40F3-46C5-A9BC-36BD24862C33}" type="presParOf" srcId="{CE51C85D-5DFB-4C45-BAD4-950037772EF3}" destId="{05D7E3F5-9457-4E8E-A28F-3BD8E1496EB4}" srcOrd="10" destOrd="0" presId="urn:microsoft.com/office/officeart/2008/layout/PictureStrips"/>
    <dgm:cxn modelId="{67B6EFB9-21C8-4104-9371-E9C609DA534E}" type="presParOf" srcId="{05D7E3F5-9457-4E8E-A28F-3BD8E1496EB4}" destId="{0AB0A716-50D0-4290-A4D2-A062713831D9}" srcOrd="0" destOrd="0" presId="urn:microsoft.com/office/officeart/2008/layout/PictureStrips"/>
    <dgm:cxn modelId="{D2C6BCD6-A86C-46E1-8B5D-E4B3E1CA1063}" type="presParOf" srcId="{05D7E3F5-9457-4E8E-A28F-3BD8E1496EB4}" destId="{528D56F4-9000-463F-8A6B-C8EEFF9A187F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9B4D49-A087-4865-9614-8CB79DF19ACB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84EF36FC-BA2E-4BD3-B63A-7B6A4C1CC94D}">
      <dgm:prSet phldrT="[Texto]" custT="1"/>
      <dgm:spPr/>
      <dgm:t>
        <a:bodyPr/>
        <a:lstStyle/>
        <a:p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Ethical</a:t>
          </a:r>
          <a:r>
            <a:rPr lang="es-ES" sz="24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issues</a:t>
          </a:r>
          <a:endParaRPr lang="es-ES" sz="24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4E57717D-59FE-4832-93CF-47C47857D64D}" type="parTrans" cxnId="{3F95EEC3-32CB-4840-A2C1-A1904A3A9F2D}">
      <dgm:prSet/>
      <dgm:spPr/>
      <dgm:t>
        <a:bodyPr/>
        <a:lstStyle/>
        <a:p>
          <a:endParaRPr lang="es-ES" sz="32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10BFBF13-17EF-40F5-99A8-DFBE6EEF02BE}" type="sibTrans" cxnId="{3F95EEC3-32CB-4840-A2C1-A1904A3A9F2D}">
      <dgm:prSet custT="1"/>
      <dgm:spPr/>
      <dgm:t>
        <a:bodyPr/>
        <a:lstStyle/>
        <a:p>
          <a:endParaRPr lang="es-ES" sz="20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A695AFC3-E517-4A29-8ED5-0AB31A2643CB}">
      <dgm:prSet phldrT="[Texto]" custT="1"/>
      <dgm:spPr/>
      <dgm:t>
        <a:bodyPr/>
        <a:lstStyle/>
        <a:p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Confidentiality</a:t>
          </a:r>
          <a:endParaRPr lang="es-ES" sz="2400" dirty="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37401D89-D8E6-423B-91A7-E44D49DF579E}" type="parTrans" cxnId="{C5505DA8-72C2-4050-9EF4-557178B6B001}">
      <dgm:prSet/>
      <dgm:spPr/>
      <dgm:t>
        <a:bodyPr/>
        <a:lstStyle/>
        <a:p>
          <a:endParaRPr lang="es-ES" sz="32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D33FC315-F5B6-462C-8E29-6C430EB47541}" type="sibTrans" cxnId="{C5505DA8-72C2-4050-9EF4-557178B6B001}">
      <dgm:prSet custT="1"/>
      <dgm:spPr/>
      <dgm:t>
        <a:bodyPr/>
        <a:lstStyle/>
        <a:p>
          <a:endParaRPr lang="es-ES" sz="20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D1185C63-790D-4995-8754-3EC1F514FD18}">
      <dgm:prSet phldrT="[Texto]" custT="1"/>
      <dgm:spPr/>
      <dgm:t>
        <a:bodyPr/>
        <a:lstStyle/>
        <a:p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Codification</a:t>
          </a:r>
          <a:r>
            <a:rPr lang="es-ES" sz="24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of</a:t>
          </a:r>
          <a:r>
            <a:rPr lang="es-ES" sz="2400" dirty="0">
              <a:solidFill>
                <a:schemeClr val="tx1"/>
              </a:solidFill>
              <a:latin typeface="Corbel" panose="020B0503020204020204" pitchFamily="34" charset="0"/>
            </a:rPr>
            <a:t> responses</a:t>
          </a:r>
        </a:p>
      </dgm:t>
    </dgm:pt>
    <dgm:pt modelId="{1A5A1919-4AA5-4290-BC36-9469E16C8399}" type="parTrans" cxnId="{E203AA98-9316-4184-8280-3D6098218819}">
      <dgm:prSet/>
      <dgm:spPr/>
      <dgm:t>
        <a:bodyPr/>
        <a:lstStyle/>
        <a:p>
          <a:endParaRPr lang="es-ES" sz="32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BFBBA212-D120-4288-91DC-CDE770540A97}" type="sibTrans" cxnId="{E203AA98-9316-4184-8280-3D6098218819}">
      <dgm:prSet custT="1"/>
      <dgm:spPr/>
      <dgm:t>
        <a:bodyPr/>
        <a:lstStyle/>
        <a:p>
          <a:endParaRPr lang="es-ES" sz="20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C3DB5153-3997-400F-9EE9-5F01E56E4295}">
      <dgm:prSet phldrT="[Texto]" custT="1"/>
      <dgm:spPr/>
      <dgm:t>
        <a:bodyPr/>
        <a:lstStyle/>
        <a:p>
          <a:r>
            <a:rPr lang="es-ES" sz="2400" dirty="0" err="1">
              <a:solidFill>
                <a:schemeClr val="tx1"/>
              </a:solidFill>
              <a:latin typeface="Corbel" panose="020B0503020204020204" pitchFamily="34" charset="0"/>
            </a:rPr>
            <a:t>Cleaning</a:t>
          </a:r>
          <a:r>
            <a:rPr lang="es-ES" sz="2400" dirty="0">
              <a:solidFill>
                <a:schemeClr val="tx1"/>
              </a:solidFill>
              <a:latin typeface="Corbel" panose="020B0503020204020204" pitchFamily="34" charset="0"/>
            </a:rPr>
            <a:t> data</a:t>
          </a:r>
        </a:p>
      </dgm:t>
    </dgm:pt>
    <dgm:pt modelId="{7C1B1209-4266-463C-A8DB-7081449F4397}" type="parTrans" cxnId="{D18EB67C-1202-415C-B049-DF09434A1BFC}">
      <dgm:prSet/>
      <dgm:spPr/>
      <dgm:t>
        <a:bodyPr/>
        <a:lstStyle/>
        <a:p>
          <a:endParaRPr lang="es-ES" sz="32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1F70D4C4-31F3-47BE-BDEF-BAB476212AF8}" type="sibTrans" cxnId="{D18EB67C-1202-415C-B049-DF09434A1BFC}">
      <dgm:prSet custT="1"/>
      <dgm:spPr/>
      <dgm:t>
        <a:bodyPr/>
        <a:lstStyle/>
        <a:p>
          <a:endParaRPr lang="es-ES" sz="2000">
            <a:solidFill>
              <a:schemeClr val="tx1"/>
            </a:solidFill>
            <a:latin typeface="Corbel" panose="020B0503020204020204" pitchFamily="34" charset="0"/>
          </a:endParaRPr>
        </a:p>
      </dgm:t>
    </dgm:pt>
    <dgm:pt modelId="{BDC59F5D-4821-477D-AED7-FC818995FC8D}" type="pres">
      <dgm:prSet presAssocID="{E29B4D49-A087-4865-9614-8CB79DF19ACB}" presName="cycle" presStyleCnt="0">
        <dgm:presLayoutVars>
          <dgm:dir/>
          <dgm:resizeHandles val="exact"/>
        </dgm:presLayoutVars>
      </dgm:prSet>
      <dgm:spPr/>
    </dgm:pt>
    <dgm:pt modelId="{0BD927EA-F370-4650-B34D-2EFB025DD2A9}" type="pres">
      <dgm:prSet presAssocID="{84EF36FC-BA2E-4BD3-B63A-7B6A4C1CC94D}" presName="node" presStyleLbl="node1" presStyleIdx="0" presStyleCnt="4" custScaleX="197909">
        <dgm:presLayoutVars>
          <dgm:bulletEnabled val="1"/>
        </dgm:presLayoutVars>
      </dgm:prSet>
      <dgm:spPr/>
    </dgm:pt>
    <dgm:pt modelId="{4E89579A-9A1A-4362-91FF-4F0F0103EAD5}" type="pres">
      <dgm:prSet presAssocID="{10BFBF13-17EF-40F5-99A8-DFBE6EEF02BE}" presName="sibTrans" presStyleLbl="sibTrans2D1" presStyleIdx="0" presStyleCnt="4"/>
      <dgm:spPr/>
    </dgm:pt>
    <dgm:pt modelId="{AEA3441A-354E-4E57-8A7D-E625F0A6F340}" type="pres">
      <dgm:prSet presAssocID="{10BFBF13-17EF-40F5-99A8-DFBE6EEF02BE}" presName="connectorText" presStyleLbl="sibTrans2D1" presStyleIdx="0" presStyleCnt="4"/>
      <dgm:spPr/>
    </dgm:pt>
    <dgm:pt modelId="{2E3F8882-F954-402F-8DD3-E81319F9139C}" type="pres">
      <dgm:prSet presAssocID="{A695AFC3-E517-4A29-8ED5-0AB31A2643CB}" presName="node" presStyleLbl="node1" presStyleIdx="1" presStyleCnt="4" custScaleX="192750" custRadScaleRad="133461" custRadScaleInc="-2138">
        <dgm:presLayoutVars>
          <dgm:bulletEnabled val="1"/>
        </dgm:presLayoutVars>
      </dgm:prSet>
      <dgm:spPr/>
    </dgm:pt>
    <dgm:pt modelId="{64425FB7-EA91-41DF-94D5-4354272B06EE}" type="pres">
      <dgm:prSet presAssocID="{D33FC315-F5B6-462C-8E29-6C430EB47541}" presName="sibTrans" presStyleLbl="sibTrans2D1" presStyleIdx="1" presStyleCnt="4"/>
      <dgm:spPr/>
    </dgm:pt>
    <dgm:pt modelId="{6A0B2100-7D6B-42D6-9BAE-BA1A65E307F7}" type="pres">
      <dgm:prSet presAssocID="{D33FC315-F5B6-462C-8E29-6C430EB47541}" presName="connectorText" presStyleLbl="sibTrans2D1" presStyleIdx="1" presStyleCnt="4"/>
      <dgm:spPr/>
    </dgm:pt>
    <dgm:pt modelId="{A15948EE-5B77-4B1C-B4ED-598788D2D746}" type="pres">
      <dgm:prSet presAssocID="{D1185C63-790D-4995-8754-3EC1F514FD18}" presName="node" presStyleLbl="node1" presStyleIdx="2" presStyleCnt="4" custScaleX="182005" custRadScaleRad="96174" custRadScaleInc="-9050">
        <dgm:presLayoutVars>
          <dgm:bulletEnabled val="1"/>
        </dgm:presLayoutVars>
      </dgm:prSet>
      <dgm:spPr/>
    </dgm:pt>
    <dgm:pt modelId="{2236E8B6-6BED-42C9-91F6-217672166EE5}" type="pres">
      <dgm:prSet presAssocID="{BFBBA212-D120-4288-91DC-CDE770540A97}" presName="sibTrans" presStyleLbl="sibTrans2D1" presStyleIdx="2" presStyleCnt="4"/>
      <dgm:spPr/>
    </dgm:pt>
    <dgm:pt modelId="{4E888B17-9500-4865-9BD9-ED563862C4CE}" type="pres">
      <dgm:prSet presAssocID="{BFBBA212-D120-4288-91DC-CDE770540A97}" presName="connectorText" presStyleLbl="sibTrans2D1" presStyleIdx="2" presStyleCnt="4"/>
      <dgm:spPr/>
    </dgm:pt>
    <dgm:pt modelId="{1501377C-E78C-4BC9-8564-0B9248013B73}" type="pres">
      <dgm:prSet presAssocID="{C3DB5153-3997-400F-9EE9-5F01E56E4295}" presName="node" presStyleLbl="node1" presStyleIdx="3" presStyleCnt="4" custScaleX="151526" custRadScaleRad="138022" custRadScaleInc="2067">
        <dgm:presLayoutVars>
          <dgm:bulletEnabled val="1"/>
        </dgm:presLayoutVars>
      </dgm:prSet>
      <dgm:spPr/>
    </dgm:pt>
    <dgm:pt modelId="{3EA77463-F732-4C09-94F2-AD0C32C4F0BA}" type="pres">
      <dgm:prSet presAssocID="{1F70D4C4-31F3-47BE-BDEF-BAB476212AF8}" presName="sibTrans" presStyleLbl="sibTrans2D1" presStyleIdx="3" presStyleCnt="4"/>
      <dgm:spPr/>
    </dgm:pt>
    <dgm:pt modelId="{07E55E90-3DF4-4050-95CB-25A758E36AA3}" type="pres">
      <dgm:prSet presAssocID="{1F70D4C4-31F3-47BE-BDEF-BAB476212AF8}" presName="connectorText" presStyleLbl="sibTrans2D1" presStyleIdx="3" presStyleCnt="4"/>
      <dgm:spPr/>
    </dgm:pt>
  </dgm:ptLst>
  <dgm:cxnLst>
    <dgm:cxn modelId="{B2424913-7DD7-4DC8-B647-C35597EE014C}" type="presOf" srcId="{1F70D4C4-31F3-47BE-BDEF-BAB476212AF8}" destId="{07E55E90-3DF4-4050-95CB-25A758E36AA3}" srcOrd="1" destOrd="0" presId="urn:microsoft.com/office/officeart/2005/8/layout/cycle2"/>
    <dgm:cxn modelId="{D764C416-E492-4202-AD10-EED058EEFB60}" type="presOf" srcId="{D33FC315-F5B6-462C-8E29-6C430EB47541}" destId="{6A0B2100-7D6B-42D6-9BAE-BA1A65E307F7}" srcOrd="1" destOrd="0" presId="urn:microsoft.com/office/officeart/2005/8/layout/cycle2"/>
    <dgm:cxn modelId="{CC34CC23-500D-4F02-934C-9356A56FF469}" type="presOf" srcId="{BFBBA212-D120-4288-91DC-CDE770540A97}" destId="{4E888B17-9500-4865-9BD9-ED563862C4CE}" srcOrd="1" destOrd="0" presId="urn:microsoft.com/office/officeart/2005/8/layout/cycle2"/>
    <dgm:cxn modelId="{C27AE72E-CE93-49DC-A0F9-8F909BCBBD4D}" type="presOf" srcId="{10BFBF13-17EF-40F5-99A8-DFBE6EEF02BE}" destId="{AEA3441A-354E-4E57-8A7D-E625F0A6F340}" srcOrd="1" destOrd="0" presId="urn:microsoft.com/office/officeart/2005/8/layout/cycle2"/>
    <dgm:cxn modelId="{7673A240-58A0-4DE4-B0D4-D49F61202EFF}" type="presOf" srcId="{84EF36FC-BA2E-4BD3-B63A-7B6A4C1CC94D}" destId="{0BD927EA-F370-4650-B34D-2EFB025DD2A9}" srcOrd="0" destOrd="0" presId="urn:microsoft.com/office/officeart/2005/8/layout/cycle2"/>
    <dgm:cxn modelId="{86C99E4C-5F77-4F70-BD42-F2B6E8B001BB}" type="presOf" srcId="{D1185C63-790D-4995-8754-3EC1F514FD18}" destId="{A15948EE-5B77-4B1C-B4ED-598788D2D746}" srcOrd="0" destOrd="0" presId="urn:microsoft.com/office/officeart/2005/8/layout/cycle2"/>
    <dgm:cxn modelId="{46424251-AF30-4FEE-B54A-3E002CC4E228}" type="presOf" srcId="{C3DB5153-3997-400F-9EE9-5F01E56E4295}" destId="{1501377C-E78C-4BC9-8564-0B9248013B73}" srcOrd="0" destOrd="0" presId="urn:microsoft.com/office/officeart/2005/8/layout/cycle2"/>
    <dgm:cxn modelId="{D18EB67C-1202-415C-B049-DF09434A1BFC}" srcId="{E29B4D49-A087-4865-9614-8CB79DF19ACB}" destId="{C3DB5153-3997-400F-9EE9-5F01E56E4295}" srcOrd="3" destOrd="0" parTransId="{7C1B1209-4266-463C-A8DB-7081449F4397}" sibTransId="{1F70D4C4-31F3-47BE-BDEF-BAB476212AF8}"/>
    <dgm:cxn modelId="{ACED3883-2204-4008-904D-D0B831C28D64}" type="presOf" srcId="{1F70D4C4-31F3-47BE-BDEF-BAB476212AF8}" destId="{3EA77463-F732-4C09-94F2-AD0C32C4F0BA}" srcOrd="0" destOrd="0" presId="urn:microsoft.com/office/officeart/2005/8/layout/cycle2"/>
    <dgm:cxn modelId="{E203AA98-9316-4184-8280-3D6098218819}" srcId="{E29B4D49-A087-4865-9614-8CB79DF19ACB}" destId="{D1185C63-790D-4995-8754-3EC1F514FD18}" srcOrd="2" destOrd="0" parTransId="{1A5A1919-4AA5-4290-BC36-9469E16C8399}" sibTransId="{BFBBA212-D120-4288-91DC-CDE770540A97}"/>
    <dgm:cxn modelId="{4C54B0A7-1FC7-4C61-9540-9894A48409D2}" type="presOf" srcId="{D33FC315-F5B6-462C-8E29-6C430EB47541}" destId="{64425FB7-EA91-41DF-94D5-4354272B06EE}" srcOrd="0" destOrd="0" presId="urn:microsoft.com/office/officeart/2005/8/layout/cycle2"/>
    <dgm:cxn modelId="{C5505DA8-72C2-4050-9EF4-557178B6B001}" srcId="{E29B4D49-A087-4865-9614-8CB79DF19ACB}" destId="{A695AFC3-E517-4A29-8ED5-0AB31A2643CB}" srcOrd="1" destOrd="0" parTransId="{37401D89-D8E6-423B-91A7-E44D49DF579E}" sibTransId="{D33FC315-F5B6-462C-8E29-6C430EB47541}"/>
    <dgm:cxn modelId="{8773D7B5-425A-4665-A4C6-8507541C312A}" type="presOf" srcId="{E29B4D49-A087-4865-9614-8CB79DF19ACB}" destId="{BDC59F5D-4821-477D-AED7-FC818995FC8D}" srcOrd="0" destOrd="0" presId="urn:microsoft.com/office/officeart/2005/8/layout/cycle2"/>
    <dgm:cxn modelId="{CC1276BB-6F56-465E-9A29-8199C4869B49}" type="presOf" srcId="{A695AFC3-E517-4A29-8ED5-0AB31A2643CB}" destId="{2E3F8882-F954-402F-8DD3-E81319F9139C}" srcOrd="0" destOrd="0" presId="urn:microsoft.com/office/officeart/2005/8/layout/cycle2"/>
    <dgm:cxn modelId="{8919F6BC-F3EC-46AD-B021-6BFAB61B557B}" type="presOf" srcId="{10BFBF13-17EF-40F5-99A8-DFBE6EEF02BE}" destId="{4E89579A-9A1A-4362-91FF-4F0F0103EAD5}" srcOrd="0" destOrd="0" presId="urn:microsoft.com/office/officeart/2005/8/layout/cycle2"/>
    <dgm:cxn modelId="{3F95EEC3-32CB-4840-A2C1-A1904A3A9F2D}" srcId="{E29B4D49-A087-4865-9614-8CB79DF19ACB}" destId="{84EF36FC-BA2E-4BD3-B63A-7B6A4C1CC94D}" srcOrd="0" destOrd="0" parTransId="{4E57717D-59FE-4832-93CF-47C47857D64D}" sibTransId="{10BFBF13-17EF-40F5-99A8-DFBE6EEF02BE}"/>
    <dgm:cxn modelId="{F6341FC6-8117-40AD-9CF3-66D1D79D906E}" type="presOf" srcId="{BFBBA212-D120-4288-91DC-CDE770540A97}" destId="{2236E8B6-6BED-42C9-91F6-217672166EE5}" srcOrd="0" destOrd="0" presId="urn:microsoft.com/office/officeart/2005/8/layout/cycle2"/>
    <dgm:cxn modelId="{3AE7452E-FC36-4573-84BB-A9AFA9DA013C}" type="presParOf" srcId="{BDC59F5D-4821-477D-AED7-FC818995FC8D}" destId="{0BD927EA-F370-4650-B34D-2EFB025DD2A9}" srcOrd="0" destOrd="0" presId="urn:microsoft.com/office/officeart/2005/8/layout/cycle2"/>
    <dgm:cxn modelId="{D6ADBCDD-4F07-4890-BA1C-B7F5C1E9855B}" type="presParOf" srcId="{BDC59F5D-4821-477D-AED7-FC818995FC8D}" destId="{4E89579A-9A1A-4362-91FF-4F0F0103EAD5}" srcOrd="1" destOrd="0" presId="urn:microsoft.com/office/officeart/2005/8/layout/cycle2"/>
    <dgm:cxn modelId="{CEBA127C-CD80-4900-9BA6-D812C5C73972}" type="presParOf" srcId="{4E89579A-9A1A-4362-91FF-4F0F0103EAD5}" destId="{AEA3441A-354E-4E57-8A7D-E625F0A6F340}" srcOrd="0" destOrd="0" presId="urn:microsoft.com/office/officeart/2005/8/layout/cycle2"/>
    <dgm:cxn modelId="{40F53928-F700-4750-B670-11CEAD4DC2C7}" type="presParOf" srcId="{BDC59F5D-4821-477D-AED7-FC818995FC8D}" destId="{2E3F8882-F954-402F-8DD3-E81319F9139C}" srcOrd="2" destOrd="0" presId="urn:microsoft.com/office/officeart/2005/8/layout/cycle2"/>
    <dgm:cxn modelId="{59E006B4-1294-4AC7-AFCA-1C826136920D}" type="presParOf" srcId="{BDC59F5D-4821-477D-AED7-FC818995FC8D}" destId="{64425FB7-EA91-41DF-94D5-4354272B06EE}" srcOrd="3" destOrd="0" presId="urn:microsoft.com/office/officeart/2005/8/layout/cycle2"/>
    <dgm:cxn modelId="{BD7DC3F8-84E8-4C94-86D5-F655DBCC422A}" type="presParOf" srcId="{64425FB7-EA91-41DF-94D5-4354272B06EE}" destId="{6A0B2100-7D6B-42D6-9BAE-BA1A65E307F7}" srcOrd="0" destOrd="0" presId="urn:microsoft.com/office/officeart/2005/8/layout/cycle2"/>
    <dgm:cxn modelId="{BCDE1194-D19D-4B41-A617-4198804D7A89}" type="presParOf" srcId="{BDC59F5D-4821-477D-AED7-FC818995FC8D}" destId="{A15948EE-5B77-4B1C-B4ED-598788D2D746}" srcOrd="4" destOrd="0" presId="urn:microsoft.com/office/officeart/2005/8/layout/cycle2"/>
    <dgm:cxn modelId="{AADB0468-E4BA-4129-87F1-0D31FB247A31}" type="presParOf" srcId="{BDC59F5D-4821-477D-AED7-FC818995FC8D}" destId="{2236E8B6-6BED-42C9-91F6-217672166EE5}" srcOrd="5" destOrd="0" presId="urn:microsoft.com/office/officeart/2005/8/layout/cycle2"/>
    <dgm:cxn modelId="{161CEE75-D242-4024-AD2E-8DA56050932D}" type="presParOf" srcId="{2236E8B6-6BED-42C9-91F6-217672166EE5}" destId="{4E888B17-9500-4865-9BD9-ED563862C4CE}" srcOrd="0" destOrd="0" presId="urn:microsoft.com/office/officeart/2005/8/layout/cycle2"/>
    <dgm:cxn modelId="{5F20E39E-337A-49AD-B98C-C1B700DF4201}" type="presParOf" srcId="{BDC59F5D-4821-477D-AED7-FC818995FC8D}" destId="{1501377C-E78C-4BC9-8564-0B9248013B73}" srcOrd="6" destOrd="0" presId="urn:microsoft.com/office/officeart/2005/8/layout/cycle2"/>
    <dgm:cxn modelId="{A98AF9D0-96AA-46E5-9A76-E7B557FB705B}" type="presParOf" srcId="{BDC59F5D-4821-477D-AED7-FC818995FC8D}" destId="{3EA77463-F732-4C09-94F2-AD0C32C4F0BA}" srcOrd="7" destOrd="0" presId="urn:microsoft.com/office/officeart/2005/8/layout/cycle2"/>
    <dgm:cxn modelId="{524B6D8A-E4A1-4111-AC14-36F62A124999}" type="presParOf" srcId="{3EA77463-F732-4C09-94F2-AD0C32C4F0BA}" destId="{07E55E90-3DF4-4050-95CB-25A758E36AA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5B9352-E323-4E2C-B108-5297104B9786}">
      <dsp:nvSpPr>
        <dsp:cNvPr id="0" name=""/>
        <dsp:cNvSpPr/>
      </dsp:nvSpPr>
      <dsp:spPr>
        <a:xfrm>
          <a:off x="161131" y="721227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000" kern="1200" dirty="0"/>
            <a:t>The interviewee must have a solid knowledge about the question</a:t>
          </a:r>
          <a:r>
            <a:rPr lang="en-US" altLang="es-ES" sz="1600" kern="1200" dirty="0"/>
            <a:t>
</a:t>
          </a:r>
          <a:endParaRPr lang="es-ES" sz="3600" kern="1200" dirty="0"/>
        </a:p>
      </dsp:txBody>
      <dsp:txXfrm>
        <a:off x="161131" y="721227"/>
        <a:ext cx="3771900" cy="1178718"/>
      </dsp:txXfrm>
    </dsp:sp>
    <dsp:sp modelId="{1CC0B2DD-28B0-43B3-96CD-3433CF987AD3}">
      <dsp:nvSpPr>
        <dsp:cNvPr id="0" name=""/>
        <dsp:cNvSpPr/>
      </dsp:nvSpPr>
      <dsp:spPr>
        <a:xfrm>
          <a:off x="3968" y="550968"/>
          <a:ext cx="825103" cy="1237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8BA49-2A84-44D9-989B-E722688B46D0}">
      <dsp:nvSpPr>
        <dsp:cNvPr id="0" name=""/>
        <dsp:cNvSpPr/>
      </dsp:nvSpPr>
      <dsp:spPr>
        <a:xfrm>
          <a:off x="4352131" y="721227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The reference time for each issue must be clearly specified</a:t>
          </a:r>
          <a:r>
            <a:rPr lang="en-US" altLang="es-ES" sz="1800" kern="1200" dirty="0"/>
            <a:t>
</a:t>
          </a:r>
          <a:endParaRPr lang="es-ES" sz="1800" kern="1200" dirty="0"/>
        </a:p>
      </dsp:txBody>
      <dsp:txXfrm>
        <a:off x="4352131" y="721227"/>
        <a:ext cx="3771900" cy="1178718"/>
      </dsp:txXfrm>
    </dsp:sp>
    <dsp:sp modelId="{E66911AE-975B-47E7-AC57-8A059A40E90C}">
      <dsp:nvSpPr>
        <dsp:cNvPr id="0" name=""/>
        <dsp:cNvSpPr/>
      </dsp:nvSpPr>
      <dsp:spPr>
        <a:xfrm>
          <a:off x="4194968" y="550968"/>
          <a:ext cx="825103" cy="1237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EBF660-4F48-4D1F-8BCF-10E45E4E82D9}">
      <dsp:nvSpPr>
        <dsp:cNvPr id="0" name=""/>
        <dsp:cNvSpPr/>
      </dsp:nvSpPr>
      <dsp:spPr>
        <a:xfrm>
          <a:off x="161131" y="2205103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000" kern="1200" dirty="0"/>
            <a:t>Questions should not be difficult to answer
</a:t>
          </a:r>
          <a:endParaRPr lang="es-ES" sz="3600" kern="1200" dirty="0"/>
        </a:p>
      </dsp:txBody>
      <dsp:txXfrm>
        <a:off x="161131" y="2205103"/>
        <a:ext cx="3771900" cy="1178718"/>
      </dsp:txXfrm>
    </dsp:sp>
    <dsp:sp modelId="{6A7F791D-E870-4826-99C0-767AB87CF8E5}">
      <dsp:nvSpPr>
        <dsp:cNvPr id="0" name=""/>
        <dsp:cNvSpPr/>
      </dsp:nvSpPr>
      <dsp:spPr>
        <a:xfrm>
          <a:off x="3968" y="2034844"/>
          <a:ext cx="825103" cy="1237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EBA337-24A9-4E80-A0A2-3491DE1AB0AA}">
      <dsp:nvSpPr>
        <dsp:cNvPr id="0" name=""/>
        <dsp:cNvSpPr/>
      </dsp:nvSpPr>
      <dsp:spPr>
        <a:xfrm>
          <a:off x="4352131" y="2205103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es-ES" sz="2000" kern="1200">
              <a:latin typeface="Calibri" panose="020F0502020204030204"/>
              <a:ea typeface="+mn-ea"/>
              <a:cs typeface="+mn-cs"/>
            </a:rPr>
            <a:t>They should not deal with irrelevant topics
</a:t>
          </a:r>
          <a:endParaRPr lang="es-ES" sz="2000" kern="1200" dirty="0">
            <a:latin typeface="Calibri" panose="020F0502020204030204"/>
            <a:ea typeface="+mn-ea"/>
            <a:cs typeface="+mn-cs"/>
          </a:endParaRPr>
        </a:p>
      </dsp:txBody>
      <dsp:txXfrm>
        <a:off x="4352131" y="2205103"/>
        <a:ext cx="3771900" cy="1178718"/>
      </dsp:txXfrm>
    </dsp:sp>
    <dsp:sp modelId="{DEEF060B-9CD9-47C0-9A1E-CAF27BE8E276}">
      <dsp:nvSpPr>
        <dsp:cNvPr id="0" name=""/>
        <dsp:cNvSpPr/>
      </dsp:nvSpPr>
      <dsp:spPr>
        <a:xfrm>
          <a:off x="4194968" y="2034844"/>
          <a:ext cx="825103" cy="12376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663BB1-BC0F-4798-AAE3-32B86E3578F7}">
      <dsp:nvSpPr>
        <dsp:cNvPr id="0" name=""/>
        <dsp:cNvSpPr/>
      </dsp:nvSpPr>
      <dsp:spPr>
        <a:xfrm>
          <a:off x="161131" y="3688979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altLang="es-ES" sz="2000" kern="1200" dirty="0"/>
            <a:t>Each question should raise a single topic
</a:t>
          </a:r>
          <a:endParaRPr lang="es-ES" sz="3600" kern="1200" dirty="0"/>
        </a:p>
      </dsp:txBody>
      <dsp:txXfrm>
        <a:off x="161131" y="3688979"/>
        <a:ext cx="3771900" cy="1178718"/>
      </dsp:txXfrm>
    </dsp:sp>
    <dsp:sp modelId="{95B9D9AB-9B9E-4F71-96C8-851B0A775D38}">
      <dsp:nvSpPr>
        <dsp:cNvPr id="0" name=""/>
        <dsp:cNvSpPr/>
      </dsp:nvSpPr>
      <dsp:spPr>
        <a:xfrm>
          <a:off x="3968" y="3518720"/>
          <a:ext cx="825103" cy="123765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0A716-50D0-4290-A4D2-A062713831D9}">
      <dsp:nvSpPr>
        <dsp:cNvPr id="0" name=""/>
        <dsp:cNvSpPr/>
      </dsp:nvSpPr>
      <dsp:spPr>
        <a:xfrm>
          <a:off x="4352131" y="3688979"/>
          <a:ext cx="3771900" cy="117871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98386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s-ES" sz="2000" kern="1200" dirty="0"/>
            <a:t>It must be ensured that all people understand the question
</a:t>
          </a:r>
          <a:endParaRPr lang="es-ES" sz="3600" kern="1200" dirty="0"/>
        </a:p>
      </dsp:txBody>
      <dsp:txXfrm>
        <a:off x="4352131" y="3688979"/>
        <a:ext cx="3771900" cy="1178718"/>
      </dsp:txXfrm>
    </dsp:sp>
    <dsp:sp modelId="{528D56F4-9000-463F-8A6B-C8EEFF9A187F}">
      <dsp:nvSpPr>
        <dsp:cNvPr id="0" name=""/>
        <dsp:cNvSpPr/>
      </dsp:nvSpPr>
      <dsp:spPr>
        <a:xfrm>
          <a:off x="4194968" y="3518720"/>
          <a:ext cx="825103" cy="123765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D927EA-F370-4650-B34D-2EFB025DD2A9}">
      <dsp:nvSpPr>
        <dsp:cNvPr id="0" name=""/>
        <dsp:cNvSpPr/>
      </dsp:nvSpPr>
      <dsp:spPr>
        <a:xfrm>
          <a:off x="2390666" y="1470"/>
          <a:ext cx="3052528" cy="15423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Ethical</a:t>
          </a:r>
          <a:r>
            <a:rPr 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issues</a:t>
          </a:r>
          <a:endParaRPr lang="es-ES" sz="24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2837698" y="227348"/>
        <a:ext cx="2158464" cy="1090633"/>
      </dsp:txXfrm>
    </dsp:sp>
    <dsp:sp modelId="{4E89579A-9A1A-4362-91FF-4F0F0103EAD5}">
      <dsp:nvSpPr>
        <dsp:cNvPr id="0" name=""/>
        <dsp:cNvSpPr/>
      </dsp:nvSpPr>
      <dsp:spPr>
        <a:xfrm rot="2173579">
          <a:off x="4855251" y="1310145"/>
          <a:ext cx="301255" cy="520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4863986" y="1387551"/>
        <a:ext cx="210879" cy="312334"/>
      </dsp:txXfrm>
    </dsp:sp>
    <dsp:sp modelId="{2E3F8882-F954-402F-8DD3-E81319F9139C}">
      <dsp:nvSpPr>
        <dsp:cNvPr id="0" name=""/>
        <dsp:cNvSpPr/>
      </dsp:nvSpPr>
      <dsp:spPr>
        <a:xfrm>
          <a:off x="4614626" y="1601584"/>
          <a:ext cx="2972956" cy="15423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Confidentiality</a:t>
          </a:r>
          <a:endParaRPr lang="es-ES" sz="2400" kern="1200" dirty="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5050005" y="1827462"/>
        <a:ext cx="2102198" cy="1090633"/>
      </dsp:txXfrm>
    </dsp:sp>
    <dsp:sp modelId="{64425FB7-EA91-41DF-94D5-4354272B06EE}">
      <dsp:nvSpPr>
        <dsp:cNvPr id="0" name=""/>
        <dsp:cNvSpPr/>
      </dsp:nvSpPr>
      <dsp:spPr>
        <a:xfrm rot="8532649">
          <a:off x="4918263" y="2916747"/>
          <a:ext cx="291217" cy="520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chemeClr val="tx1"/>
            </a:solidFill>
            <a:latin typeface="Corbel" panose="020B0503020204020204" pitchFamily="34" charset="0"/>
          </a:endParaRPr>
        </a:p>
      </dsp:txBody>
      <dsp:txXfrm rot="10800000">
        <a:off x="4996467" y="2994091"/>
        <a:ext cx="203852" cy="312334"/>
      </dsp:txXfrm>
    </dsp:sp>
    <dsp:sp modelId="{A15948EE-5B77-4B1C-B4ED-598788D2D746}">
      <dsp:nvSpPr>
        <dsp:cNvPr id="0" name=""/>
        <dsp:cNvSpPr/>
      </dsp:nvSpPr>
      <dsp:spPr>
        <a:xfrm>
          <a:off x="2625113" y="3208459"/>
          <a:ext cx="2807226" cy="15423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Codification</a:t>
          </a:r>
          <a:r>
            <a:rPr 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</a:t>
          </a: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of</a:t>
          </a:r>
          <a:r>
            <a:rPr 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responses</a:t>
          </a:r>
        </a:p>
      </dsp:txBody>
      <dsp:txXfrm>
        <a:off x="3036222" y="3434337"/>
        <a:ext cx="1985008" cy="1090633"/>
      </dsp:txXfrm>
    </dsp:sp>
    <dsp:sp modelId="{2236E8B6-6BED-42C9-91F6-217672166EE5}">
      <dsp:nvSpPr>
        <dsp:cNvPr id="0" name=""/>
        <dsp:cNvSpPr/>
      </dsp:nvSpPr>
      <dsp:spPr>
        <a:xfrm rot="12847818">
          <a:off x="2604146" y="2899498"/>
          <a:ext cx="430007" cy="520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chemeClr val="tx1"/>
            </a:solidFill>
            <a:latin typeface="Corbel" panose="020B0503020204020204" pitchFamily="34" charset="0"/>
          </a:endParaRPr>
        </a:p>
      </dsp:txBody>
      <dsp:txXfrm rot="10800000">
        <a:off x="2722039" y="3039799"/>
        <a:ext cx="301005" cy="312334"/>
      </dsp:txXfrm>
    </dsp:sp>
    <dsp:sp modelId="{1501377C-E78C-4BC9-8564-0B9248013B73}">
      <dsp:nvSpPr>
        <dsp:cNvPr id="0" name=""/>
        <dsp:cNvSpPr/>
      </dsp:nvSpPr>
      <dsp:spPr>
        <a:xfrm>
          <a:off x="489531" y="1601590"/>
          <a:ext cx="2337121" cy="15423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 err="1">
              <a:solidFill>
                <a:schemeClr val="tx1"/>
              </a:solidFill>
              <a:latin typeface="Corbel" panose="020B0503020204020204" pitchFamily="34" charset="0"/>
            </a:rPr>
            <a:t>Cleaning</a:t>
          </a:r>
          <a:r>
            <a:rPr lang="es-ES" sz="2400" kern="1200" dirty="0">
              <a:solidFill>
                <a:schemeClr val="tx1"/>
              </a:solidFill>
              <a:latin typeface="Corbel" panose="020B0503020204020204" pitchFamily="34" charset="0"/>
            </a:rPr>
            <a:t> data</a:t>
          </a:r>
        </a:p>
      </dsp:txBody>
      <dsp:txXfrm>
        <a:off x="831794" y="1827468"/>
        <a:ext cx="1652595" cy="1090633"/>
      </dsp:txXfrm>
    </dsp:sp>
    <dsp:sp modelId="{3EA77463-F732-4C09-94F2-AD0C32C4F0BA}">
      <dsp:nvSpPr>
        <dsp:cNvPr id="0" name=""/>
        <dsp:cNvSpPr/>
      </dsp:nvSpPr>
      <dsp:spPr>
        <a:xfrm rot="19481216">
          <a:off x="2546945" y="1350356"/>
          <a:ext cx="374102" cy="520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000" kern="1200">
            <a:solidFill>
              <a:schemeClr val="tx1"/>
            </a:solidFill>
            <a:latin typeface="Corbel" panose="020B0503020204020204" pitchFamily="34" charset="0"/>
          </a:endParaRPr>
        </a:p>
      </dsp:txBody>
      <dsp:txXfrm>
        <a:off x="2557270" y="1486904"/>
        <a:ext cx="261871" cy="312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884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5800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6002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58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781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69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41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299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598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24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1E1EB-C514-44D3-9967-1410115F2581}" type="datetimeFigureOut">
              <a:rPr lang="es-ES" smtClean="0"/>
              <a:t>13/03/2022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3A1D3-F4F7-4275-9B84-CC7F17C1C20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36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342065" y="3432859"/>
            <a:ext cx="3865161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23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: esquinas redondeadas 17">
            <a:extLst>
              <a:ext uri="{FF2B5EF4-FFF2-40B4-BE49-F238E27FC236}">
                <a16:creationId xmlns:a16="http://schemas.microsoft.com/office/drawing/2014/main" id="{B492095B-CA32-46BD-B0A9-57BF41275FC1}"/>
              </a:ext>
            </a:extLst>
          </p:cNvPr>
          <p:cNvSpPr/>
          <p:nvPr/>
        </p:nvSpPr>
        <p:spPr>
          <a:xfrm>
            <a:off x="549207" y="2128690"/>
            <a:ext cx="7241006" cy="4343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66078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Differentiate between keywords</a:t>
            </a:r>
          </a:p>
        </p:txBody>
      </p:sp>
      <p:sp>
        <p:nvSpPr>
          <p:cNvPr id="9" name="7 CuadroTexto">
            <a:extLst>
              <a:ext uri="{FF2B5EF4-FFF2-40B4-BE49-F238E27FC236}">
                <a16:creationId xmlns:a16="http://schemas.microsoft.com/office/drawing/2014/main" id="{85E25F6F-A4F5-4CA3-9AA4-6E19C885A3E6}"/>
              </a:ext>
            </a:extLst>
          </p:cNvPr>
          <p:cNvSpPr txBox="1"/>
          <p:nvPr/>
        </p:nvSpPr>
        <p:spPr>
          <a:xfrm>
            <a:off x="811299" y="2590942"/>
            <a:ext cx="1943081" cy="5232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dirty="0" err="1">
                <a:latin typeface="Corbel" panose="020B0503020204020204" pitchFamily="34" charset="0"/>
              </a:rPr>
              <a:t>Survey</a:t>
            </a:r>
            <a:endParaRPr lang="es-ES" sz="2800" dirty="0">
              <a:latin typeface="Corbel" panose="020B0503020204020204" pitchFamily="34" charset="0"/>
            </a:endParaRPr>
          </a:p>
        </p:txBody>
      </p:sp>
      <p:sp>
        <p:nvSpPr>
          <p:cNvPr id="10" name="8 CuadroTexto">
            <a:extLst>
              <a:ext uri="{FF2B5EF4-FFF2-40B4-BE49-F238E27FC236}">
                <a16:creationId xmlns:a16="http://schemas.microsoft.com/office/drawing/2014/main" id="{AF8C13F2-6DDE-40EF-9135-72EBF8350187}"/>
              </a:ext>
            </a:extLst>
          </p:cNvPr>
          <p:cNvSpPr txBox="1"/>
          <p:nvPr/>
        </p:nvSpPr>
        <p:spPr>
          <a:xfrm>
            <a:off x="3275505" y="2594644"/>
            <a:ext cx="2525791" cy="52322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dirty="0" err="1">
                <a:latin typeface="Corbel" panose="020B0503020204020204" pitchFamily="34" charset="0"/>
              </a:rPr>
              <a:t>Questionnaire</a:t>
            </a:r>
            <a:endParaRPr lang="es-ES" sz="2800" dirty="0">
              <a:latin typeface="Corbel" panose="020B0503020204020204" pitchFamily="34" charset="0"/>
            </a:endParaRPr>
          </a:p>
        </p:txBody>
      </p:sp>
      <p:sp>
        <p:nvSpPr>
          <p:cNvPr id="11" name="9 CuadroTexto">
            <a:extLst>
              <a:ext uri="{FF2B5EF4-FFF2-40B4-BE49-F238E27FC236}">
                <a16:creationId xmlns:a16="http://schemas.microsoft.com/office/drawing/2014/main" id="{B6801C9D-992D-4587-B5F0-1ACF971EEF60}"/>
              </a:ext>
            </a:extLst>
          </p:cNvPr>
          <p:cNvSpPr txBox="1"/>
          <p:nvPr/>
        </p:nvSpPr>
        <p:spPr>
          <a:xfrm>
            <a:off x="1095568" y="3477814"/>
            <a:ext cx="187325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>
                <a:latin typeface="Corbel" panose="020B0503020204020204" pitchFamily="34" charset="0"/>
              </a:rPr>
              <a:t>Test</a:t>
            </a:r>
          </a:p>
        </p:txBody>
      </p:sp>
      <p:sp>
        <p:nvSpPr>
          <p:cNvPr id="12" name="10 CuadroTexto">
            <a:extLst>
              <a:ext uri="{FF2B5EF4-FFF2-40B4-BE49-F238E27FC236}">
                <a16:creationId xmlns:a16="http://schemas.microsoft.com/office/drawing/2014/main" id="{ECAB09F8-5A47-493C-97F6-B3F2AB5A6C6F}"/>
              </a:ext>
            </a:extLst>
          </p:cNvPr>
          <p:cNvSpPr txBox="1"/>
          <p:nvPr/>
        </p:nvSpPr>
        <p:spPr>
          <a:xfrm>
            <a:off x="3077606" y="3476158"/>
            <a:ext cx="1873250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 err="1">
                <a:latin typeface="Corbel" panose="020B0503020204020204" pitchFamily="34" charset="0"/>
              </a:rPr>
              <a:t>Scale</a:t>
            </a:r>
            <a:endParaRPr lang="es-ES" sz="2800" dirty="0">
              <a:latin typeface="Corbel" panose="020B0503020204020204" pitchFamily="34" charset="0"/>
            </a:endParaRPr>
          </a:p>
        </p:txBody>
      </p:sp>
      <p:sp>
        <p:nvSpPr>
          <p:cNvPr id="14" name="12 CuadroTexto">
            <a:extLst>
              <a:ext uri="{FF2B5EF4-FFF2-40B4-BE49-F238E27FC236}">
                <a16:creationId xmlns:a16="http://schemas.microsoft.com/office/drawing/2014/main" id="{13A8D2FF-2171-4D14-B13B-D5A02097DB37}"/>
              </a:ext>
            </a:extLst>
          </p:cNvPr>
          <p:cNvSpPr txBox="1"/>
          <p:nvPr/>
        </p:nvSpPr>
        <p:spPr>
          <a:xfrm>
            <a:off x="1620838" y="4357672"/>
            <a:ext cx="187166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 err="1">
                <a:latin typeface="Corbel" panose="020B0503020204020204" pitchFamily="34" charset="0"/>
              </a:rPr>
              <a:t>Questions</a:t>
            </a:r>
            <a:endParaRPr lang="es-ES" sz="2800" dirty="0">
              <a:latin typeface="Corbel" panose="020B0503020204020204" pitchFamily="34" charset="0"/>
            </a:endParaRPr>
          </a:p>
        </p:txBody>
      </p:sp>
      <p:sp>
        <p:nvSpPr>
          <p:cNvPr id="15" name="13 CuadroTexto">
            <a:extLst>
              <a:ext uri="{FF2B5EF4-FFF2-40B4-BE49-F238E27FC236}">
                <a16:creationId xmlns:a16="http://schemas.microsoft.com/office/drawing/2014/main" id="{1FC3C5FA-C626-480A-B917-A21683479BC9}"/>
              </a:ext>
            </a:extLst>
          </p:cNvPr>
          <p:cNvSpPr txBox="1"/>
          <p:nvPr/>
        </p:nvSpPr>
        <p:spPr>
          <a:xfrm>
            <a:off x="3684463" y="4357672"/>
            <a:ext cx="187166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>
                <a:latin typeface="Corbel" panose="020B0503020204020204" pitchFamily="34" charset="0"/>
              </a:rPr>
              <a:t>Responses</a:t>
            </a:r>
          </a:p>
        </p:txBody>
      </p:sp>
      <p:sp>
        <p:nvSpPr>
          <p:cNvPr id="16" name="14 CuadroTexto">
            <a:extLst>
              <a:ext uri="{FF2B5EF4-FFF2-40B4-BE49-F238E27FC236}">
                <a16:creationId xmlns:a16="http://schemas.microsoft.com/office/drawing/2014/main" id="{675B26D9-FB14-4BD9-93EE-B12D33BBBB64}"/>
              </a:ext>
            </a:extLst>
          </p:cNvPr>
          <p:cNvSpPr txBox="1"/>
          <p:nvPr/>
        </p:nvSpPr>
        <p:spPr>
          <a:xfrm>
            <a:off x="5724525" y="4357672"/>
            <a:ext cx="187325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s-ES" sz="2800" dirty="0">
                <a:latin typeface="Corbel" panose="020B0503020204020204" pitchFamily="34" charset="0"/>
              </a:rPr>
              <a:t>Variables</a:t>
            </a:r>
          </a:p>
        </p:txBody>
      </p:sp>
      <p:pic>
        <p:nvPicPr>
          <p:cNvPr id="17" name="Gráfico 16" descr="Persona confundida">
            <a:extLst>
              <a:ext uri="{FF2B5EF4-FFF2-40B4-BE49-F238E27FC236}">
                <a16:creationId xmlns:a16="http://schemas.microsoft.com/office/drawing/2014/main" id="{953C8720-A2D3-4E21-829D-A9059F487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51500" y="5051058"/>
            <a:ext cx="1210129" cy="121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94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15488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Stages</a:t>
            </a:r>
          </a:p>
        </p:txBody>
      </p:sp>
      <p:grpSp>
        <p:nvGrpSpPr>
          <p:cNvPr id="13" name="28 Grupo">
            <a:extLst>
              <a:ext uri="{FF2B5EF4-FFF2-40B4-BE49-F238E27FC236}">
                <a16:creationId xmlns:a16="http://schemas.microsoft.com/office/drawing/2014/main" id="{69F2AEDE-61AC-422B-A5F8-34175219F1C4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1827414"/>
            <a:ext cx="6769100" cy="4802640"/>
            <a:chOff x="1259632" y="1794302"/>
            <a:chExt cx="6768752" cy="4416217"/>
          </a:xfrm>
        </p:grpSpPr>
        <p:sp>
          <p:nvSpPr>
            <p:cNvPr id="17" name="6 CuadroTexto">
              <a:extLst>
                <a:ext uri="{FF2B5EF4-FFF2-40B4-BE49-F238E27FC236}">
                  <a16:creationId xmlns:a16="http://schemas.microsoft.com/office/drawing/2014/main" id="{FFA5475C-8043-4850-BBE3-E1DE1290804D}"/>
                </a:ext>
              </a:extLst>
            </p:cNvPr>
            <p:cNvSpPr txBox="1"/>
            <p:nvPr/>
          </p:nvSpPr>
          <p:spPr>
            <a:xfrm>
              <a:off x="3780452" y="1794302"/>
              <a:ext cx="1439788" cy="5377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Problem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formulation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18" name="7 CuadroTexto">
              <a:extLst>
                <a:ext uri="{FF2B5EF4-FFF2-40B4-BE49-F238E27FC236}">
                  <a16:creationId xmlns:a16="http://schemas.microsoft.com/office/drawing/2014/main" id="{AFFD007C-2322-41A7-8007-F3345DC0E411}"/>
                </a:ext>
              </a:extLst>
            </p:cNvPr>
            <p:cNvSpPr txBox="1"/>
            <p:nvPr/>
          </p:nvSpPr>
          <p:spPr>
            <a:xfrm>
              <a:off x="1764431" y="2299081"/>
              <a:ext cx="1439788" cy="537724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>
                  <a:latin typeface="Corbel" panose="020B0503020204020204" pitchFamily="34" charset="0"/>
                </a:rPr>
                <a:t>Interview </a:t>
              </a:r>
              <a:r>
                <a:rPr lang="es-ES" sz="1600" dirty="0" err="1">
                  <a:latin typeface="Corbel" panose="020B0503020204020204" pitchFamily="34" charset="0"/>
                </a:rPr>
                <a:t>with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experts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19" name="8 CuadroTexto">
              <a:extLst>
                <a:ext uri="{FF2B5EF4-FFF2-40B4-BE49-F238E27FC236}">
                  <a16:creationId xmlns:a16="http://schemas.microsoft.com/office/drawing/2014/main" id="{CC8CDD5B-92A0-4D4B-ACF7-9F1778D7E078}"/>
                </a:ext>
              </a:extLst>
            </p:cNvPr>
            <p:cNvSpPr txBox="1"/>
            <p:nvPr/>
          </p:nvSpPr>
          <p:spPr>
            <a:xfrm>
              <a:off x="5796474" y="2441943"/>
              <a:ext cx="1944587" cy="311314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Documentation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0" name="9 CuadroTexto">
              <a:extLst>
                <a:ext uri="{FF2B5EF4-FFF2-40B4-BE49-F238E27FC236}">
                  <a16:creationId xmlns:a16="http://schemas.microsoft.com/office/drawing/2014/main" id="{35E57285-F0DD-4ED8-AB8F-E266C7E024DA}"/>
                </a:ext>
              </a:extLst>
            </p:cNvPr>
            <p:cNvSpPr txBox="1"/>
            <p:nvPr/>
          </p:nvSpPr>
          <p:spPr>
            <a:xfrm>
              <a:off x="3564563" y="2657824"/>
              <a:ext cx="1943000" cy="5377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Specify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information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needs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1" name="10 CuadroTexto">
              <a:extLst>
                <a:ext uri="{FF2B5EF4-FFF2-40B4-BE49-F238E27FC236}">
                  <a16:creationId xmlns:a16="http://schemas.microsoft.com/office/drawing/2014/main" id="{F4A07FD9-1891-47A5-A5EF-8293DD232699}"/>
                </a:ext>
              </a:extLst>
            </p:cNvPr>
            <p:cNvSpPr txBox="1"/>
            <p:nvPr/>
          </p:nvSpPr>
          <p:spPr>
            <a:xfrm>
              <a:off x="1259632" y="3738814"/>
              <a:ext cx="1944587" cy="311314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Sample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design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2" name="11 CuadroTexto">
              <a:extLst>
                <a:ext uri="{FF2B5EF4-FFF2-40B4-BE49-F238E27FC236}">
                  <a16:creationId xmlns:a16="http://schemas.microsoft.com/office/drawing/2014/main" id="{EDE91F8D-DC64-445F-9D5E-577F4B02E7D9}"/>
                </a:ext>
              </a:extLst>
            </p:cNvPr>
            <p:cNvSpPr txBox="1"/>
            <p:nvPr/>
          </p:nvSpPr>
          <p:spPr>
            <a:xfrm>
              <a:off x="6083796" y="3665795"/>
              <a:ext cx="1944588" cy="537724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Preparation</a:t>
              </a:r>
              <a:r>
                <a:rPr lang="es-ES" sz="1600" dirty="0">
                  <a:latin typeface="Corbel" panose="020B0503020204020204" pitchFamily="34" charset="0"/>
                </a:rPr>
                <a:t> </a:t>
              </a:r>
              <a:r>
                <a:rPr lang="es-ES" sz="1600" dirty="0" err="1">
                  <a:latin typeface="Corbel" panose="020B0503020204020204" pitchFamily="34" charset="0"/>
                </a:rPr>
                <a:t>of</a:t>
              </a:r>
              <a:r>
                <a:rPr lang="es-ES" sz="1600" dirty="0">
                  <a:latin typeface="Corbel" panose="020B0503020204020204" pitchFamily="34" charset="0"/>
                </a:rPr>
                <a:t> a </a:t>
              </a:r>
              <a:r>
                <a:rPr lang="es-ES" sz="1600" dirty="0" err="1">
                  <a:latin typeface="Corbel" panose="020B0503020204020204" pitchFamily="34" charset="0"/>
                </a:rPr>
                <a:t>questionnaire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3" name="12 CuadroTexto">
              <a:extLst>
                <a:ext uri="{FF2B5EF4-FFF2-40B4-BE49-F238E27FC236}">
                  <a16:creationId xmlns:a16="http://schemas.microsoft.com/office/drawing/2014/main" id="{E65CE230-BFC9-4897-ADC4-05464F854B1C}"/>
                </a:ext>
              </a:extLst>
            </p:cNvPr>
            <p:cNvSpPr txBox="1"/>
            <p:nvPr/>
          </p:nvSpPr>
          <p:spPr>
            <a:xfrm>
              <a:off x="3564563" y="3738814"/>
              <a:ext cx="1943000" cy="3113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Pretest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4" name="13 CuadroTexto">
              <a:extLst>
                <a:ext uri="{FF2B5EF4-FFF2-40B4-BE49-F238E27FC236}">
                  <a16:creationId xmlns:a16="http://schemas.microsoft.com/office/drawing/2014/main" id="{B6879C89-D519-49B5-ABFE-3A6312283D7C}"/>
                </a:ext>
              </a:extLst>
            </p:cNvPr>
            <p:cNvSpPr txBox="1"/>
            <p:nvPr/>
          </p:nvSpPr>
          <p:spPr>
            <a:xfrm>
              <a:off x="3564563" y="4386455"/>
              <a:ext cx="1943000" cy="537724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solidFill>
                    <a:schemeClr val="tx1"/>
                  </a:solidFill>
                  <a:latin typeface="Corbel" panose="020B0503020204020204" pitchFamily="34" charset="0"/>
                </a:rPr>
                <a:t>Final version of the questionnaire</a:t>
              </a:r>
              <a:endParaRPr lang="es-ES" sz="1600" dirty="0">
                <a:solidFill>
                  <a:schemeClr val="tx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25" name="14 CuadroTexto">
              <a:extLst>
                <a:ext uri="{FF2B5EF4-FFF2-40B4-BE49-F238E27FC236}">
                  <a16:creationId xmlns:a16="http://schemas.microsoft.com/office/drawing/2014/main" id="{FD2DEF34-9B7F-4015-9D38-AA462A39F240}"/>
                </a:ext>
              </a:extLst>
            </p:cNvPr>
            <p:cNvSpPr txBox="1"/>
            <p:nvPr/>
          </p:nvSpPr>
          <p:spPr>
            <a:xfrm>
              <a:off x="3323276" y="5170609"/>
              <a:ext cx="2449386" cy="5377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600" dirty="0">
                  <a:latin typeface="Corbel" panose="020B0503020204020204" pitchFamily="34" charset="0"/>
                </a:rPr>
                <a:t>Selection and training of enumerators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sp>
          <p:nvSpPr>
            <p:cNvPr id="26" name="15 CuadroTexto">
              <a:extLst>
                <a:ext uri="{FF2B5EF4-FFF2-40B4-BE49-F238E27FC236}">
                  <a16:creationId xmlns:a16="http://schemas.microsoft.com/office/drawing/2014/main" id="{4B81598E-CADD-4A2E-824D-557D6D49B01F}"/>
                </a:ext>
              </a:extLst>
            </p:cNvPr>
            <p:cNvSpPr txBox="1"/>
            <p:nvPr/>
          </p:nvSpPr>
          <p:spPr>
            <a:xfrm>
              <a:off x="3323276" y="5899205"/>
              <a:ext cx="2449386" cy="3113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dirty="0" err="1">
                  <a:latin typeface="Corbel" panose="020B0503020204020204" pitchFamily="34" charset="0"/>
                </a:rPr>
                <a:t>Fieldwork</a:t>
              </a:r>
              <a:endParaRPr lang="es-ES" sz="1600" dirty="0">
                <a:latin typeface="Corbel" panose="020B0503020204020204" pitchFamily="34" charset="0"/>
              </a:endParaRPr>
            </a:p>
          </p:txBody>
        </p:sp>
        <p:cxnSp>
          <p:nvCxnSpPr>
            <p:cNvPr id="27" name="16 Conector recto de flecha">
              <a:extLst>
                <a:ext uri="{FF2B5EF4-FFF2-40B4-BE49-F238E27FC236}">
                  <a16:creationId xmlns:a16="http://schemas.microsoft.com/office/drawing/2014/main" id="{A3D39529-466A-4679-BF92-1C8A93DC85CE}"/>
                </a:ext>
              </a:extLst>
            </p:cNvPr>
            <p:cNvCxnSpPr>
              <a:stCxn id="17" idx="1"/>
              <a:endCxn id="18" idx="3"/>
            </p:cNvCxnSpPr>
            <p:nvPr/>
          </p:nvCxnSpPr>
          <p:spPr>
            <a:xfrm flipH="1">
              <a:off x="3204219" y="2063164"/>
              <a:ext cx="576233" cy="5047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8" name="17 Conector recto de flecha">
              <a:extLst>
                <a:ext uri="{FF2B5EF4-FFF2-40B4-BE49-F238E27FC236}">
                  <a16:creationId xmlns:a16="http://schemas.microsoft.com/office/drawing/2014/main" id="{40C173A3-A44F-414D-91B3-B62B9B9B8908}"/>
                </a:ext>
              </a:extLst>
            </p:cNvPr>
            <p:cNvCxnSpPr>
              <a:stCxn id="17" idx="3"/>
              <a:endCxn id="19" idx="1"/>
            </p:cNvCxnSpPr>
            <p:nvPr/>
          </p:nvCxnSpPr>
          <p:spPr>
            <a:xfrm>
              <a:off x="5220240" y="2063164"/>
              <a:ext cx="576233" cy="53443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9" name="18 Conector recto de flecha">
              <a:extLst>
                <a:ext uri="{FF2B5EF4-FFF2-40B4-BE49-F238E27FC236}">
                  <a16:creationId xmlns:a16="http://schemas.microsoft.com/office/drawing/2014/main" id="{D631E746-8A9B-482F-9860-47C209DC477E}"/>
                </a:ext>
              </a:extLst>
            </p:cNvPr>
            <p:cNvCxnSpPr>
              <a:stCxn id="18" idx="3"/>
              <a:endCxn id="20" idx="1"/>
            </p:cNvCxnSpPr>
            <p:nvPr/>
          </p:nvCxnSpPr>
          <p:spPr>
            <a:xfrm>
              <a:off x="3204219" y="2567944"/>
              <a:ext cx="360344" cy="35874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0" name="19 Conector recto de flecha">
              <a:extLst>
                <a:ext uri="{FF2B5EF4-FFF2-40B4-BE49-F238E27FC236}">
                  <a16:creationId xmlns:a16="http://schemas.microsoft.com/office/drawing/2014/main" id="{222C763B-562A-44BC-959B-A893AC16AE67}"/>
                </a:ext>
              </a:extLst>
            </p:cNvPr>
            <p:cNvCxnSpPr>
              <a:stCxn id="19" idx="1"/>
              <a:endCxn id="20" idx="3"/>
            </p:cNvCxnSpPr>
            <p:nvPr/>
          </p:nvCxnSpPr>
          <p:spPr>
            <a:xfrm flipH="1">
              <a:off x="5507564" y="2597600"/>
              <a:ext cx="288910" cy="32908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1" name="20 Conector recto de flecha">
              <a:extLst>
                <a:ext uri="{FF2B5EF4-FFF2-40B4-BE49-F238E27FC236}">
                  <a16:creationId xmlns:a16="http://schemas.microsoft.com/office/drawing/2014/main" id="{247FA534-18A9-4623-895D-AF37F2E21D3E}"/>
                </a:ext>
              </a:extLst>
            </p:cNvPr>
            <p:cNvCxnSpPr>
              <a:stCxn id="20" idx="2"/>
              <a:endCxn id="23" idx="0"/>
            </p:cNvCxnSpPr>
            <p:nvPr/>
          </p:nvCxnSpPr>
          <p:spPr>
            <a:xfrm>
              <a:off x="4536064" y="3195548"/>
              <a:ext cx="0" cy="5432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2" name="21 Conector recto de flecha">
              <a:extLst>
                <a:ext uri="{FF2B5EF4-FFF2-40B4-BE49-F238E27FC236}">
                  <a16:creationId xmlns:a16="http://schemas.microsoft.com/office/drawing/2014/main" id="{56C1CA02-5F80-4D2B-9A0B-2F914E26A1D4}"/>
                </a:ext>
              </a:extLst>
            </p:cNvPr>
            <p:cNvCxnSpPr>
              <a:cxnSpLocks/>
              <a:stCxn id="20" idx="2"/>
              <a:endCxn id="22" idx="0"/>
            </p:cNvCxnSpPr>
            <p:nvPr/>
          </p:nvCxnSpPr>
          <p:spPr>
            <a:xfrm>
              <a:off x="4536064" y="3195548"/>
              <a:ext cx="2520026" cy="47024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3" name="22 Conector recto de flecha">
              <a:extLst>
                <a:ext uri="{FF2B5EF4-FFF2-40B4-BE49-F238E27FC236}">
                  <a16:creationId xmlns:a16="http://schemas.microsoft.com/office/drawing/2014/main" id="{02C923D2-B67F-424E-87FB-23E47EDAA832}"/>
                </a:ext>
              </a:extLst>
            </p:cNvPr>
            <p:cNvCxnSpPr>
              <a:stCxn id="20" idx="2"/>
              <a:endCxn id="21" idx="0"/>
            </p:cNvCxnSpPr>
            <p:nvPr/>
          </p:nvCxnSpPr>
          <p:spPr>
            <a:xfrm flipH="1">
              <a:off x="2231926" y="3195548"/>
              <a:ext cx="2304138" cy="54326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4" name="23 Conector recto de flecha">
              <a:extLst>
                <a:ext uri="{FF2B5EF4-FFF2-40B4-BE49-F238E27FC236}">
                  <a16:creationId xmlns:a16="http://schemas.microsoft.com/office/drawing/2014/main" id="{29A4865E-942E-4B06-A3A4-7BAC2E9B48DB}"/>
                </a:ext>
              </a:extLst>
            </p:cNvPr>
            <p:cNvCxnSpPr>
              <a:stCxn id="21" idx="2"/>
              <a:endCxn id="24" idx="0"/>
            </p:cNvCxnSpPr>
            <p:nvPr/>
          </p:nvCxnSpPr>
          <p:spPr>
            <a:xfrm>
              <a:off x="2231926" y="4050128"/>
              <a:ext cx="2304138" cy="3363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5" name="24 Conector recto de flecha">
              <a:extLst>
                <a:ext uri="{FF2B5EF4-FFF2-40B4-BE49-F238E27FC236}">
                  <a16:creationId xmlns:a16="http://schemas.microsoft.com/office/drawing/2014/main" id="{2EE33BB1-3A19-40FA-A771-66AF10EBEFFE}"/>
                </a:ext>
              </a:extLst>
            </p:cNvPr>
            <p:cNvCxnSpPr>
              <a:stCxn id="23" idx="2"/>
              <a:endCxn id="24" idx="0"/>
            </p:cNvCxnSpPr>
            <p:nvPr/>
          </p:nvCxnSpPr>
          <p:spPr>
            <a:xfrm>
              <a:off x="4536064" y="4050128"/>
              <a:ext cx="0" cy="3363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6" name="25 Conector recto de flecha">
              <a:extLst>
                <a:ext uri="{FF2B5EF4-FFF2-40B4-BE49-F238E27FC236}">
                  <a16:creationId xmlns:a16="http://schemas.microsoft.com/office/drawing/2014/main" id="{B0D6746D-EF07-439F-9A90-7F8398DFE84E}"/>
                </a:ext>
              </a:extLst>
            </p:cNvPr>
            <p:cNvCxnSpPr>
              <a:stCxn id="22" idx="2"/>
              <a:endCxn id="24" idx="0"/>
            </p:cNvCxnSpPr>
            <p:nvPr/>
          </p:nvCxnSpPr>
          <p:spPr>
            <a:xfrm flipH="1">
              <a:off x="4536064" y="4203518"/>
              <a:ext cx="2520026" cy="18293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7" name="26 Conector recto de flecha">
              <a:extLst>
                <a:ext uri="{FF2B5EF4-FFF2-40B4-BE49-F238E27FC236}">
                  <a16:creationId xmlns:a16="http://schemas.microsoft.com/office/drawing/2014/main" id="{C14479CE-F77D-41ED-ADF8-8B91EC498581}"/>
                </a:ext>
              </a:extLst>
            </p:cNvPr>
            <p:cNvCxnSpPr>
              <a:stCxn id="24" idx="2"/>
              <a:endCxn id="25" idx="0"/>
            </p:cNvCxnSpPr>
            <p:nvPr/>
          </p:nvCxnSpPr>
          <p:spPr>
            <a:xfrm>
              <a:off x="4536064" y="4924179"/>
              <a:ext cx="11905" cy="2464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8" name="27 Conector recto de flecha">
              <a:extLst>
                <a:ext uri="{FF2B5EF4-FFF2-40B4-BE49-F238E27FC236}">
                  <a16:creationId xmlns:a16="http://schemas.microsoft.com/office/drawing/2014/main" id="{96B78E8B-DF9E-4201-AC10-2A52828F5251}"/>
                </a:ext>
              </a:extLst>
            </p:cNvPr>
            <p:cNvCxnSpPr>
              <a:stCxn id="25" idx="2"/>
              <a:endCxn id="26" idx="0"/>
            </p:cNvCxnSpPr>
            <p:nvPr/>
          </p:nvCxnSpPr>
          <p:spPr>
            <a:xfrm>
              <a:off x="4547969" y="5708333"/>
              <a:ext cx="0" cy="1908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115327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36773F82-41E4-4FFC-AA40-4E75EA7AA72C}"/>
              </a:ext>
            </a:extLst>
          </p:cNvPr>
          <p:cNvSpPr/>
          <p:nvPr/>
        </p:nvSpPr>
        <p:spPr>
          <a:xfrm>
            <a:off x="549207" y="1998031"/>
            <a:ext cx="7731193" cy="27996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5288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Writing the questionnaire</a:t>
            </a:r>
          </a:p>
        </p:txBody>
      </p:sp>
      <p:sp>
        <p:nvSpPr>
          <p:cNvPr id="39" name="28 Rectángulo">
            <a:extLst>
              <a:ext uri="{FF2B5EF4-FFF2-40B4-BE49-F238E27FC236}">
                <a16:creationId xmlns:a16="http://schemas.microsoft.com/office/drawing/2014/main" id="{9C709495-0FBD-42F9-AC16-53969F551987}"/>
              </a:ext>
            </a:extLst>
          </p:cNvPr>
          <p:cNvSpPr/>
          <p:nvPr/>
        </p:nvSpPr>
        <p:spPr>
          <a:xfrm>
            <a:off x="330282" y="2036891"/>
            <a:ext cx="730885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400" dirty="0">
                <a:latin typeface="Corbel" panose="020B0503020204020204" pitchFamily="34" charset="0"/>
              </a:rPr>
              <a:t>Are there questions already created on this topic?
</a:t>
            </a:r>
            <a:endParaRPr lang="es-ES" sz="2400" dirty="0">
              <a:latin typeface="Corbel" panose="020B0503020204020204" pitchFamily="34" charset="0"/>
            </a:endParaRPr>
          </a:p>
        </p:txBody>
      </p:sp>
      <p:sp>
        <p:nvSpPr>
          <p:cNvPr id="40" name="29 Rectángulo">
            <a:extLst>
              <a:ext uri="{FF2B5EF4-FFF2-40B4-BE49-F238E27FC236}">
                <a16:creationId xmlns:a16="http://schemas.microsoft.com/office/drawing/2014/main" id="{11B11AD4-C73D-4E62-994C-7377BC9B0AC0}"/>
              </a:ext>
            </a:extLst>
          </p:cNvPr>
          <p:cNvSpPr/>
          <p:nvPr/>
        </p:nvSpPr>
        <p:spPr>
          <a:xfrm>
            <a:off x="971550" y="2638425"/>
            <a:ext cx="76327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latin typeface="Corbel" panose="020B0503020204020204" pitchFamily="34" charset="0"/>
              </a:rPr>
              <a:t>If so, they should be used because: 
 Facilitate the writing of the questionnaire
 Allow comparison of results in time and space
 It does not eliminate the need to perform a "pretest" </a:t>
            </a:r>
            <a:endParaRPr lang="es-ES" sz="2400" dirty="0">
              <a:latin typeface="Corbel" panose="020B0503020204020204" pitchFamily="34" charset="0"/>
            </a:endParaRPr>
          </a:p>
        </p:txBody>
      </p:sp>
      <p:sp>
        <p:nvSpPr>
          <p:cNvPr id="41" name="30 Rectángulo">
            <a:extLst>
              <a:ext uri="{FF2B5EF4-FFF2-40B4-BE49-F238E27FC236}">
                <a16:creationId xmlns:a16="http://schemas.microsoft.com/office/drawing/2014/main" id="{9F33D703-471E-46EF-8F9A-345183236940}"/>
              </a:ext>
            </a:extLst>
          </p:cNvPr>
          <p:cNvSpPr/>
          <p:nvPr/>
        </p:nvSpPr>
        <p:spPr>
          <a:xfrm>
            <a:off x="663396" y="4923897"/>
            <a:ext cx="7502813" cy="120032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lvl="1">
              <a:defRPr/>
            </a:pPr>
            <a:r>
              <a:rPr lang="en-US" sz="2400" dirty="0">
                <a:latin typeface="Corbel" panose="020B0503020204020204" pitchFamily="34" charset="0"/>
              </a:rPr>
              <a:t>Only when there are no questions on the subject will it be necessary to elaborate new questions
</a:t>
            </a:r>
            <a:endParaRPr lang="es-ES" sz="2400" dirty="0">
              <a:latin typeface="Corbel" panose="020B0503020204020204" pitchFamily="34" charset="0"/>
            </a:endParaRPr>
          </a:p>
        </p:txBody>
      </p:sp>
      <p:pic>
        <p:nvPicPr>
          <p:cNvPr id="7" name="Gráfico 6" descr="Preguntas">
            <a:extLst>
              <a:ext uri="{FF2B5EF4-FFF2-40B4-BE49-F238E27FC236}">
                <a16:creationId xmlns:a16="http://schemas.microsoft.com/office/drawing/2014/main" id="{467D4964-4181-4301-AD9D-900DF10CAA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27507" y="5715151"/>
            <a:ext cx="914400" cy="914400"/>
          </a:xfrm>
          <a:prstGeom prst="rect">
            <a:avLst/>
          </a:prstGeom>
        </p:spPr>
      </p:pic>
      <p:pic>
        <p:nvPicPr>
          <p:cNvPr id="9" name="Gráfico 8" descr="Preguntas RTL">
            <a:extLst>
              <a:ext uri="{FF2B5EF4-FFF2-40B4-BE49-F238E27FC236}">
                <a16:creationId xmlns:a16="http://schemas.microsoft.com/office/drawing/2014/main" id="{577FD51F-0846-4A21-BF80-A87E59842E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14802" y="572916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97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8908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Recommendations for writing the questions</a:t>
            </a: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B2763872-07D8-4D5D-9807-40F95700F3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8814233"/>
              </p:ext>
            </p:extLst>
          </p:nvPr>
        </p:nvGraphicFramePr>
        <p:xfrm>
          <a:off x="534529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331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50193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Field work management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C3ECE814-A321-4AD3-A113-FCBDC77D6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4001171"/>
              </p:ext>
            </p:extLst>
          </p:nvPr>
        </p:nvGraphicFramePr>
        <p:xfrm>
          <a:off x="136186" y="1827414"/>
          <a:ext cx="8151779" cy="48189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320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63C3136-10E9-4CB5-8165-18182C97150A}"/>
              </a:ext>
            </a:extLst>
          </p:cNvPr>
          <p:cNvSpPr/>
          <p:nvPr/>
        </p:nvSpPr>
        <p:spPr>
          <a:xfrm>
            <a:off x="534529" y="572511"/>
            <a:ext cx="2351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pic>
        <p:nvPicPr>
          <p:cNvPr id="5" name="Picture 4" descr="DaLiCo – Data Literacy in Context">
            <a:extLst>
              <a:ext uri="{FF2B5EF4-FFF2-40B4-BE49-F238E27FC236}">
                <a16:creationId xmlns:a16="http://schemas.microsoft.com/office/drawing/2014/main" id="{0CE324DB-455A-4F6D-B343-9938B67D3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379" y="0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E7CA830-9C7E-45CD-B60C-C426DD20913C}"/>
              </a:ext>
            </a:extLst>
          </p:cNvPr>
          <p:cNvSpPr/>
          <p:nvPr/>
        </p:nvSpPr>
        <p:spPr>
          <a:xfrm>
            <a:off x="549207" y="1050934"/>
            <a:ext cx="34868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Sampling design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4A591595-D4C4-423A-8C64-09210A0997EA}"/>
              </a:ext>
            </a:extLst>
          </p:cNvPr>
          <p:cNvGrpSpPr/>
          <p:nvPr/>
        </p:nvGrpSpPr>
        <p:grpSpPr>
          <a:xfrm>
            <a:off x="794951" y="1697057"/>
            <a:ext cx="6375150" cy="5018925"/>
            <a:chOff x="794951" y="1697057"/>
            <a:chExt cx="6375150" cy="5018925"/>
          </a:xfrm>
        </p:grpSpPr>
        <p:sp>
          <p:nvSpPr>
            <p:cNvPr id="8" name="Forma libre: forma 7">
              <a:extLst>
                <a:ext uri="{FF2B5EF4-FFF2-40B4-BE49-F238E27FC236}">
                  <a16:creationId xmlns:a16="http://schemas.microsoft.com/office/drawing/2014/main" id="{1D0F2C8A-FDFB-4308-8DFD-79E430D2AFB0}"/>
                </a:ext>
              </a:extLst>
            </p:cNvPr>
            <p:cNvSpPr/>
            <p:nvPr/>
          </p:nvSpPr>
          <p:spPr>
            <a:xfrm>
              <a:off x="794951" y="3834747"/>
              <a:ext cx="1487088" cy="743544"/>
            </a:xfrm>
            <a:custGeom>
              <a:avLst/>
              <a:gdLst>
                <a:gd name="connsiteX0" fmla="*/ 0 w 1487088"/>
                <a:gd name="connsiteY0" fmla="*/ 74354 h 743544"/>
                <a:gd name="connsiteX1" fmla="*/ 74354 w 1487088"/>
                <a:gd name="connsiteY1" fmla="*/ 0 h 743544"/>
                <a:gd name="connsiteX2" fmla="*/ 1412734 w 1487088"/>
                <a:gd name="connsiteY2" fmla="*/ 0 h 743544"/>
                <a:gd name="connsiteX3" fmla="*/ 1487088 w 1487088"/>
                <a:gd name="connsiteY3" fmla="*/ 74354 h 743544"/>
                <a:gd name="connsiteX4" fmla="*/ 1487088 w 1487088"/>
                <a:gd name="connsiteY4" fmla="*/ 669190 h 743544"/>
                <a:gd name="connsiteX5" fmla="*/ 1412734 w 1487088"/>
                <a:gd name="connsiteY5" fmla="*/ 743544 h 743544"/>
                <a:gd name="connsiteX6" fmla="*/ 74354 w 1487088"/>
                <a:gd name="connsiteY6" fmla="*/ 743544 h 743544"/>
                <a:gd name="connsiteX7" fmla="*/ 0 w 1487088"/>
                <a:gd name="connsiteY7" fmla="*/ 669190 h 743544"/>
                <a:gd name="connsiteX8" fmla="*/ 0 w 1487088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7088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1412734" y="0"/>
                  </a:lnTo>
                  <a:cubicBezTo>
                    <a:pt x="1453799" y="0"/>
                    <a:pt x="1487088" y="33289"/>
                    <a:pt x="1487088" y="74354"/>
                  </a:cubicBezTo>
                  <a:lnTo>
                    <a:pt x="1487088" y="669190"/>
                  </a:lnTo>
                  <a:cubicBezTo>
                    <a:pt x="1487088" y="710255"/>
                    <a:pt x="1453799" y="743544"/>
                    <a:pt x="1412734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Sample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9" name="Forma libre: forma 8">
              <a:extLst>
                <a:ext uri="{FF2B5EF4-FFF2-40B4-BE49-F238E27FC236}">
                  <a16:creationId xmlns:a16="http://schemas.microsoft.com/office/drawing/2014/main" id="{56FC7BF3-12A5-44DB-A0D4-0B83E0551FE2}"/>
                </a:ext>
              </a:extLst>
            </p:cNvPr>
            <p:cNvSpPr/>
            <p:nvPr/>
          </p:nvSpPr>
          <p:spPr>
            <a:xfrm rot="17692822">
              <a:off x="1872541" y="3551910"/>
              <a:ext cx="1413834" cy="26604"/>
            </a:xfrm>
            <a:custGeom>
              <a:avLst/>
              <a:gdLst>
                <a:gd name="connsiteX0" fmla="*/ 0 w 1413834"/>
                <a:gd name="connsiteY0" fmla="*/ 13302 h 26604"/>
                <a:gd name="connsiteX1" fmla="*/ 1413834 w 1413834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3834" h="26604">
                  <a:moveTo>
                    <a:pt x="0" y="13302"/>
                  </a:moveTo>
                  <a:lnTo>
                    <a:pt x="1413834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4270" tIns="-22044" rIns="684272" bIns="-22044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10" name="Forma libre: forma 9">
              <a:extLst>
                <a:ext uri="{FF2B5EF4-FFF2-40B4-BE49-F238E27FC236}">
                  <a16:creationId xmlns:a16="http://schemas.microsoft.com/office/drawing/2014/main" id="{EF0F654C-C4F4-4F84-BDF2-F406C4ACEBC1}"/>
                </a:ext>
              </a:extLst>
            </p:cNvPr>
            <p:cNvSpPr/>
            <p:nvPr/>
          </p:nvSpPr>
          <p:spPr>
            <a:xfrm>
              <a:off x="2876876" y="2552133"/>
              <a:ext cx="1487088" cy="743544"/>
            </a:xfrm>
            <a:custGeom>
              <a:avLst/>
              <a:gdLst>
                <a:gd name="connsiteX0" fmla="*/ 0 w 1487088"/>
                <a:gd name="connsiteY0" fmla="*/ 74354 h 743544"/>
                <a:gd name="connsiteX1" fmla="*/ 74354 w 1487088"/>
                <a:gd name="connsiteY1" fmla="*/ 0 h 743544"/>
                <a:gd name="connsiteX2" fmla="*/ 1412734 w 1487088"/>
                <a:gd name="connsiteY2" fmla="*/ 0 h 743544"/>
                <a:gd name="connsiteX3" fmla="*/ 1487088 w 1487088"/>
                <a:gd name="connsiteY3" fmla="*/ 74354 h 743544"/>
                <a:gd name="connsiteX4" fmla="*/ 1487088 w 1487088"/>
                <a:gd name="connsiteY4" fmla="*/ 669190 h 743544"/>
                <a:gd name="connsiteX5" fmla="*/ 1412734 w 1487088"/>
                <a:gd name="connsiteY5" fmla="*/ 743544 h 743544"/>
                <a:gd name="connsiteX6" fmla="*/ 74354 w 1487088"/>
                <a:gd name="connsiteY6" fmla="*/ 743544 h 743544"/>
                <a:gd name="connsiteX7" fmla="*/ 0 w 1487088"/>
                <a:gd name="connsiteY7" fmla="*/ 669190 h 743544"/>
                <a:gd name="connsiteX8" fmla="*/ 0 w 1487088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7088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1412734" y="0"/>
                  </a:lnTo>
                  <a:cubicBezTo>
                    <a:pt x="1453799" y="0"/>
                    <a:pt x="1487088" y="33289"/>
                    <a:pt x="1487088" y="74354"/>
                  </a:cubicBezTo>
                  <a:lnTo>
                    <a:pt x="1487088" y="669190"/>
                  </a:lnTo>
                  <a:cubicBezTo>
                    <a:pt x="1487088" y="710255"/>
                    <a:pt x="1453799" y="743544"/>
                    <a:pt x="1412734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Probabilistic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or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Random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11" name="Forma libre: forma 10">
              <a:extLst>
                <a:ext uri="{FF2B5EF4-FFF2-40B4-BE49-F238E27FC236}">
                  <a16:creationId xmlns:a16="http://schemas.microsoft.com/office/drawing/2014/main" id="{7528E2AD-005D-45BF-9352-A8DB4F0EB788}"/>
                </a:ext>
              </a:extLst>
            </p:cNvPr>
            <p:cNvSpPr/>
            <p:nvPr/>
          </p:nvSpPr>
          <p:spPr>
            <a:xfrm rot="18289469">
              <a:off x="4140570" y="2483065"/>
              <a:ext cx="1041625" cy="26604"/>
            </a:xfrm>
            <a:custGeom>
              <a:avLst/>
              <a:gdLst>
                <a:gd name="connsiteX0" fmla="*/ 0 w 1041625"/>
                <a:gd name="connsiteY0" fmla="*/ 13302 h 26604"/>
                <a:gd name="connsiteX1" fmla="*/ 1041625 w 104162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1625" h="26604">
                  <a:moveTo>
                    <a:pt x="0" y="13302"/>
                  </a:moveTo>
                  <a:lnTo>
                    <a:pt x="104162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07471" tIns="-12738" rIns="507472" bIns="-1274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12" name="Forma libre: forma 11">
              <a:extLst>
                <a:ext uri="{FF2B5EF4-FFF2-40B4-BE49-F238E27FC236}">
                  <a16:creationId xmlns:a16="http://schemas.microsoft.com/office/drawing/2014/main" id="{33A10D7C-5E6F-4C14-AC37-4B0DEBEBD60E}"/>
                </a:ext>
              </a:extLst>
            </p:cNvPr>
            <p:cNvSpPr/>
            <p:nvPr/>
          </p:nvSpPr>
          <p:spPr>
            <a:xfrm>
              <a:off x="4958800" y="1697057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>
                  <a:latin typeface="Corbel" panose="020B0503020204020204" pitchFamily="34" charset="0"/>
                </a:rPr>
                <a:t>Simple </a:t>
              </a:r>
              <a:r>
                <a:rPr lang="es-ES" sz="2000" kern="1200" dirty="0" err="1">
                  <a:latin typeface="Corbel" panose="020B0503020204020204" pitchFamily="34" charset="0"/>
                </a:rPr>
                <a:t>random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sampling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E3AC92DE-730D-4140-9EF0-CAE152877408}"/>
                </a:ext>
              </a:extLst>
            </p:cNvPr>
            <p:cNvSpPr/>
            <p:nvPr/>
          </p:nvSpPr>
          <p:spPr>
            <a:xfrm>
              <a:off x="4363965" y="2910603"/>
              <a:ext cx="594835" cy="26604"/>
            </a:xfrm>
            <a:custGeom>
              <a:avLst/>
              <a:gdLst>
                <a:gd name="connsiteX0" fmla="*/ 0 w 594835"/>
                <a:gd name="connsiteY0" fmla="*/ 13302 h 26604"/>
                <a:gd name="connsiteX1" fmla="*/ 594835 w 59483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4835" h="26604">
                  <a:moveTo>
                    <a:pt x="0" y="13302"/>
                  </a:moveTo>
                  <a:lnTo>
                    <a:pt x="59483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5247" tIns="-1569" rIns="295247" bIns="-1568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14" name="Forma libre: forma 13">
              <a:extLst>
                <a:ext uri="{FF2B5EF4-FFF2-40B4-BE49-F238E27FC236}">
                  <a16:creationId xmlns:a16="http://schemas.microsoft.com/office/drawing/2014/main" id="{497F3617-B3D9-4910-804D-819C2C174921}"/>
                </a:ext>
              </a:extLst>
            </p:cNvPr>
            <p:cNvSpPr/>
            <p:nvPr/>
          </p:nvSpPr>
          <p:spPr>
            <a:xfrm>
              <a:off x="4958800" y="2552133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Systematic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sampling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15" name="Forma libre: forma 14">
              <a:extLst>
                <a:ext uri="{FF2B5EF4-FFF2-40B4-BE49-F238E27FC236}">
                  <a16:creationId xmlns:a16="http://schemas.microsoft.com/office/drawing/2014/main" id="{82C982CA-D383-461C-A208-F4D826DB3AB8}"/>
                </a:ext>
              </a:extLst>
            </p:cNvPr>
            <p:cNvSpPr/>
            <p:nvPr/>
          </p:nvSpPr>
          <p:spPr>
            <a:xfrm rot="3310531">
              <a:off x="4140570" y="3338141"/>
              <a:ext cx="1041625" cy="26604"/>
            </a:xfrm>
            <a:custGeom>
              <a:avLst/>
              <a:gdLst>
                <a:gd name="connsiteX0" fmla="*/ 0 w 1041625"/>
                <a:gd name="connsiteY0" fmla="*/ 13302 h 26604"/>
                <a:gd name="connsiteX1" fmla="*/ 1041625 w 104162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1625" h="26604">
                  <a:moveTo>
                    <a:pt x="0" y="13302"/>
                  </a:moveTo>
                  <a:lnTo>
                    <a:pt x="104162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07472" tIns="-12739" rIns="507471" bIns="-12739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CF576748-BFA6-4556-877D-E3C219F93C9A}"/>
                </a:ext>
              </a:extLst>
            </p:cNvPr>
            <p:cNvSpPr/>
            <p:nvPr/>
          </p:nvSpPr>
          <p:spPr>
            <a:xfrm>
              <a:off x="4958800" y="3407209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Stratified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sampling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17" name="Forma libre: forma 16">
              <a:extLst>
                <a:ext uri="{FF2B5EF4-FFF2-40B4-BE49-F238E27FC236}">
                  <a16:creationId xmlns:a16="http://schemas.microsoft.com/office/drawing/2014/main" id="{206D1DB6-C76C-4C04-A708-366FAD6FAEE1}"/>
                </a:ext>
              </a:extLst>
            </p:cNvPr>
            <p:cNvSpPr/>
            <p:nvPr/>
          </p:nvSpPr>
          <p:spPr>
            <a:xfrm rot="3907178">
              <a:off x="1872541" y="4834524"/>
              <a:ext cx="1413834" cy="26604"/>
            </a:xfrm>
            <a:custGeom>
              <a:avLst/>
              <a:gdLst>
                <a:gd name="connsiteX0" fmla="*/ 0 w 1413834"/>
                <a:gd name="connsiteY0" fmla="*/ 13302 h 26604"/>
                <a:gd name="connsiteX1" fmla="*/ 1413834 w 1413834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413834" h="26604">
                  <a:moveTo>
                    <a:pt x="0" y="13302"/>
                  </a:moveTo>
                  <a:lnTo>
                    <a:pt x="1413834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84271" tIns="-22043" rIns="684271" bIns="-22045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170C364E-3F25-4351-9603-370B5334D379}"/>
                </a:ext>
              </a:extLst>
            </p:cNvPr>
            <p:cNvSpPr/>
            <p:nvPr/>
          </p:nvSpPr>
          <p:spPr>
            <a:xfrm>
              <a:off x="2876876" y="5117361"/>
              <a:ext cx="1487088" cy="743544"/>
            </a:xfrm>
            <a:custGeom>
              <a:avLst/>
              <a:gdLst>
                <a:gd name="connsiteX0" fmla="*/ 0 w 1487088"/>
                <a:gd name="connsiteY0" fmla="*/ 74354 h 743544"/>
                <a:gd name="connsiteX1" fmla="*/ 74354 w 1487088"/>
                <a:gd name="connsiteY1" fmla="*/ 0 h 743544"/>
                <a:gd name="connsiteX2" fmla="*/ 1412734 w 1487088"/>
                <a:gd name="connsiteY2" fmla="*/ 0 h 743544"/>
                <a:gd name="connsiteX3" fmla="*/ 1487088 w 1487088"/>
                <a:gd name="connsiteY3" fmla="*/ 74354 h 743544"/>
                <a:gd name="connsiteX4" fmla="*/ 1487088 w 1487088"/>
                <a:gd name="connsiteY4" fmla="*/ 669190 h 743544"/>
                <a:gd name="connsiteX5" fmla="*/ 1412734 w 1487088"/>
                <a:gd name="connsiteY5" fmla="*/ 743544 h 743544"/>
                <a:gd name="connsiteX6" fmla="*/ 74354 w 1487088"/>
                <a:gd name="connsiteY6" fmla="*/ 743544 h 743544"/>
                <a:gd name="connsiteX7" fmla="*/ 0 w 1487088"/>
                <a:gd name="connsiteY7" fmla="*/ 669190 h 743544"/>
                <a:gd name="connsiteX8" fmla="*/ 0 w 1487088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87088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1412734" y="0"/>
                  </a:lnTo>
                  <a:cubicBezTo>
                    <a:pt x="1453799" y="0"/>
                    <a:pt x="1487088" y="33289"/>
                    <a:pt x="1487088" y="74354"/>
                  </a:cubicBezTo>
                  <a:lnTo>
                    <a:pt x="1487088" y="669190"/>
                  </a:lnTo>
                  <a:cubicBezTo>
                    <a:pt x="1487088" y="710255"/>
                    <a:pt x="1453799" y="743544"/>
                    <a:pt x="1412734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Not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probabilistic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054F9CB5-2B25-42A0-9893-66F6D52ABC73}"/>
                </a:ext>
              </a:extLst>
            </p:cNvPr>
            <p:cNvSpPr/>
            <p:nvPr/>
          </p:nvSpPr>
          <p:spPr>
            <a:xfrm rot="18289469">
              <a:off x="4140570" y="5048293"/>
              <a:ext cx="1041625" cy="26604"/>
            </a:xfrm>
            <a:custGeom>
              <a:avLst/>
              <a:gdLst>
                <a:gd name="connsiteX0" fmla="*/ 0 w 1041625"/>
                <a:gd name="connsiteY0" fmla="*/ 13302 h 26604"/>
                <a:gd name="connsiteX1" fmla="*/ 1041625 w 104162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1625" h="26604">
                  <a:moveTo>
                    <a:pt x="0" y="13302"/>
                  </a:moveTo>
                  <a:lnTo>
                    <a:pt x="104162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07471" tIns="-12738" rIns="507472" bIns="-12740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1D3151B7-5A41-4B05-9EA3-329811CA9BC4}"/>
                </a:ext>
              </a:extLst>
            </p:cNvPr>
            <p:cNvSpPr/>
            <p:nvPr/>
          </p:nvSpPr>
          <p:spPr>
            <a:xfrm>
              <a:off x="4958800" y="4262285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Convenience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sample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21" name="Forma libre: forma 20">
              <a:extLst>
                <a:ext uri="{FF2B5EF4-FFF2-40B4-BE49-F238E27FC236}">
                  <a16:creationId xmlns:a16="http://schemas.microsoft.com/office/drawing/2014/main" id="{77EA1572-2776-45EF-AB7B-9EF996498895}"/>
                </a:ext>
              </a:extLst>
            </p:cNvPr>
            <p:cNvSpPr/>
            <p:nvPr/>
          </p:nvSpPr>
          <p:spPr>
            <a:xfrm>
              <a:off x="4363965" y="5475831"/>
              <a:ext cx="594835" cy="26604"/>
            </a:xfrm>
            <a:custGeom>
              <a:avLst/>
              <a:gdLst>
                <a:gd name="connsiteX0" fmla="*/ 0 w 594835"/>
                <a:gd name="connsiteY0" fmla="*/ 13302 h 26604"/>
                <a:gd name="connsiteX1" fmla="*/ 594835 w 59483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94835" h="26604">
                  <a:moveTo>
                    <a:pt x="0" y="13302"/>
                  </a:moveTo>
                  <a:lnTo>
                    <a:pt x="59483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07471" tIns="-12738" rIns="507472" bIns="-12740" numCol="1" spcCol="1270" anchor="ctr" anchorCtr="0">
              <a:noAutofit/>
            </a:bodyPr>
            <a:lstStyle/>
            <a:p>
              <a:pPr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900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616ADA8B-C94C-4AC8-B6B4-93BAB893E7F3}"/>
                </a:ext>
              </a:extLst>
            </p:cNvPr>
            <p:cNvSpPr/>
            <p:nvPr/>
          </p:nvSpPr>
          <p:spPr>
            <a:xfrm>
              <a:off x="4958800" y="5117361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Snowball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sample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24476198-6F3C-42C5-9F27-A3DECB6485D9}"/>
                </a:ext>
              </a:extLst>
            </p:cNvPr>
            <p:cNvSpPr/>
            <p:nvPr/>
          </p:nvSpPr>
          <p:spPr>
            <a:xfrm rot="3310531">
              <a:off x="4140570" y="5903369"/>
              <a:ext cx="1041625" cy="26604"/>
            </a:xfrm>
            <a:custGeom>
              <a:avLst/>
              <a:gdLst>
                <a:gd name="connsiteX0" fmla="*/ 0 w 1041625"/>
                <a:gd name="connsiteY0" fmla="*/ 13302 h 26604"/>
                <a:gd name="connsiteX1" fmla="*/ 1041625 w 1041625"/>
                <a:gd name="connsiteY1" fmla="*/ 13302 h 26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1625" h="26604">
                  <a:moveTo>
                    <a:pt x="0" y="13302"/>
                  </a:moveTo>
                  <a:lnTo>
                    <a:pt x="1041625" y="13302"/>
                  </a:lnTo>
                </a:path>
              </a:pathLst>
            </a:custGeom>
            <a:noFill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07472" tIns="-12739" rIns="507471" bIns="-12739" numCol="1" spcCol="1270" anchor="ctr" anchorCtr="0">
              <a:noAutofit/>
            </a:bodyPr>
            <a:lstStyle/>
            <a:p>
              <a:pPr marL="0" lvl="0" indent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s-ES" sz="1900" kern="1200"/>
            </a:p>
          </p:txBody>
        </p:sp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4D9DBD46-C943-4213-BEB2-91610740793D}"/>
                </a:ext>
              </a:extLst>
            </p:cNvPr>
            <p:cNvSpPr/>
            <p:nvPr/>
          </p:nvSpPr>
          <p:spPr>
            <a:xfrm>
              <a:off x="4958800" y="5972438"/>
              <a:ext cx="2211301" cy="743544"/>
            </a:xfrm>
            <a:custGeom>
              <a:avLst/>
              <a:gdLst>
                <a:gd name="connsiteX0" fmla="*/ 0 w 2211301"/>
                <a:gd name="connsiteY0" fmla="*/ 74354 h 743544"/>
                <a:gd name="connsiteX1" fmla="*/ 74354 w 2211301"/>
                <a:gd name="connsiteY1" fmla="*/ 0 h 743544"/>
                <a:gd name="connsiteX2" fmla="*/ 2136947 w 2211301"/>
                <a:gd name="connsiteY2" fmla="*/ 0 h 743544"/>
                <a:gd name="connsiteX3" fmla="*/ 2211301 w 2211301"/>
                <a:gd name="connsiteY3" fmla="*/ 74354 h 743544"/>
                <a:gd name="connsiteX4" fmla="*/ 2211301 w 2211301"/>
                <a:gd name="connsiteY4" fmla="*/ 669190 h 743544"/>
                <a:gd name="connsiteX5" fmla="*/ 2136947 w 2211301"/>
                <a:gd name="connsiteY5" fmla="*/ 743544 h 743544"/>
                <a:gd name="connsiteX6" fmla="*/ 74354 w 2211301"/>
                <a:gd name="connsiteY6" fmla="*/ 743544 h 743544"/>
                <a:gd name="connsiteX7" fmla="*/ 0 w 2211301"/>
                <a:gd name="connsiteY7" fmla="*/ 669190 h 743544"/>
                <a:gd name="connsiteX8" fmla="*/ 0 w 2211301"/>
                <a:gd name="connsiteY8" fmla="*/ 74354 h 743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11301" h="743544">
                  <a:moveTo>
                    <a:pt x="0" y="74354"/>
                  </a:moveTo>
                  <a:cubicBezTo>
                    <a:pt x="0" y="33289"/>
                    <a:pt x="33289" y="0"/>
                    <a:pt x="74354" y="0"/>
                  </a:cubicBezTo>
                  <a:lnTo>
                    <a:pt x="2136947" y="0"/>
                  </a:lnTo>
                  <a:cubicBezTo>
                    <a:pt x="2178012" y="0"/>
                    <a:pt x="2211301" y="33289"/>
                    <a:pt x="2211301" y="74354"/>
                  </a:cubicBezTo>
                  <a:lnTo>
                    <a:pt x="2211301" y="669190"/>
                  </a:lnTo>
                  <a:cubicBezTo>
                    <a:pt x="2211301" y="710255"/>
                    <a:pt x="2178012" y="743544"/>
                    <a:pt x="2136947" y="743544"/>
                  </a:cubicBezTo>
                  <a:lnTo>
                    <a:pt x="74354" y="743544"/>
                  </a:lnTo>
                  <a:cubicBezTo>
                    <a:pt x="33289" y="743544"/>
                    <a:pt x="0" y="710255"/>
                    <a:pt x="0" y="669190"/>
                  </a:cubicBezTo>
                  <a:lnTo>
                    <a:pt x="0" y="74354"/>
                  </a:lnTo>
                  <a:close/>
                </a:path>
              </a:pathLst>
            </a:cu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34478" tIns="34478" rIns="34478" bIns="34478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" sz="2000" kern="1200" dirty="0" err="1">
                  <a:latin typeface="Corbel" panose="020B0503020204020204" pitchFamily="34" charset="0"/>
                </a:rPr>
                <a:t>Quota</a:t>
              </a:r>
              <a:r>
                <a:rPr lang="es-ES" sz="2000" kern="1200" dirty="0">
                  <a:latin typeface="Corbel" panose="020B0503020204020204" pitchFamily="34" charset="0"/>
                </a:rPr>
                <a:t> </a:t>
              </a:r>
              <a:r>
                <a:rPr lang="es-ES" sz="2000" kern="1200" dirty="0" err="1">
                  <a:latin typeface="Corbel" panose="020B0503020204020204" pitchFamily="34" charset="0"/>
                </a:rPr>
                <a:t>sampling</a:t>
              </a:r>
              <a:endParaRPr lang="es-ES" sz="2000" kern="1200" dirty="0">
                <a:latin typeface="Corbel" panose="020B05030202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73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B36AAD53-5FC7-4F4B-9FDC-28B78BB689D8}"/>
              </a:ext>
            </a:extLst>
          </p:cNvPr>
          <p:cNvCxnSpPr>
            <a:cxnSpLocks/>
          </p:cNvCxnSpPr>
          <p:nvPr/>
        </p:nvCxnSpPr>
        <p:spPr>
          <a:xfrm>
            <a:off x="0" y="1939871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 Box 22">
            <a:extLst>
              <a:ext uri="{FF2B5EF4-FFF2-40B4-BE49-F238E27FC236}">
                <a16:creationId xmlns:a16="http://schemas.microsoft.com/office/drawing/2014/main" id="{F29E10CA-56C4-401C-B2A3-3FE802A3A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170" y="2092657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3600" b="1" dirty="0">
                <a:solidFill>
                  <a:srgbClr val="002060"/>
                </a:solidFill>
                <a:latin typeface="Corbel" panose="020B0503020204020204" pitchFamily="34" charset="0"/>
              </a:rPr>
              <a:t>Introduction to data-driven critical thinking</a:t>
            </a:r>
            <a:endParaRPr lang="en-US" sz="44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3D82AB7-C705-4281-884F-9CA31D6DA21F}"/>
              </a:ext>
            </a:extLst>
          </p:cNvPr>
          <p:cNvSpPr txBox="1">
            <a:spLocks/>
          </p:cNvSpPr>
          <p:nvPr/>
        </p:nvSpPr>
        <p:spPr>
          <a:xfrm>
            <a:off x="1779105" y="4040925"/>
            <a:ext cx="9263270" cy="8316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3200" dirty="0">
              <a:solidFill>
                <a:srgbClr val="002060"/>
              </a:solidFill>
              <a:latin typeface="Corbel" panose="020B0503020204020204" pitchFamily="34" charset="0"/>
            </a:endParaRPr>
          </a:p>
        </p:txBody>
      </p:sp>
      <p:pic>
        <p:nvPicPr>
          <p:cNvPr id="1026" name="Picture 2" descr="https://www.upv.es/perfiles/pas-pdi/imagenes/marca_UPV_principal_color300.jpg">
            <a:extLst>
              <a:ext uri="{FF2B5EF4-FFF2-40B4-BE49-F238E27FC236}">
                <a16:creationId xmlns:a16="http://schemas.microsoft.com/office/drawing/2014/main" id="{334E1389-BE92-443F-9DD6-373DDD4D8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717" y="5679024"/>
            <a:ext cx="2470927" cy="873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aLiCo – Data Literacy in Context">
            <a:extLst>
              <a:ext uri="{FF2B5EF4-FFF2-40B4-BE49-F238E27FC236}">
                <a16:creationId xmlns:a16="http://schemas.microsoft.com/office/drawing/2014/main" id="{38C6677A-53C4-4996-913A-981B57CD8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0188" y="59852"/>
            <a:ext cx="1827414" cy="1827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rasmus-logo - Assembly of European Regions">
            <a:extLst>
              <a:ext uri="{FF2B5EF4-FFF2-40B4-BE49-F238E27FC236}">
                <a16:creationId xmlns:a16="http://schemas.microsoft.com/office/drawing/2014/main" id="{4B16288B-0803-47F4-9BB2-CA3C83BD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1" y="575643"/>
            <a:ext cx="4005469" cy="88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scover our partners! – University of Debrecen – Ruralization EU">
            <a:extLst>
              <a:ext uri="{FF2B5EF4-FFF2-40B4-BE49-F238E27FC236}">
                <a16:creationId xmlns:a16="http://schemas.microsoft.com/office/drawing/2014/main" id="{564CE431-F6B2-4B48-B5C6-81D7BF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630" y="5373455"/>
            <a:ext cx="1484545" cy="1484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amburg University of Applied Sciences - Wikipedia">
            <a:extLst>
              <a:ext uri="{FF2B5EF4-FFF2-40B4-BE49-F238E27FC236}">
                <a16:creationId xmlns:a16="http://schemas.microsoft.com/office/drawing/2014/main" id="{76C6085E-1D16-4CD8-BCA9-885CDC8FF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644" y="5799822"/>
            <a:ext cx="2068281" cy="760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iversity of Applied Sciences Utrecht (HU) – Empleos - Academic Positions">
            <a:extLst>
              <a:ext uri="{FF2B5EF4-FFF2-40B4-BE49-F238E27FC236}">
                <a16:creationId xmlns:a16="http://schemas.microsoft.com/office/drawing/2014/main" id="{63A9EEB0-F6E2-495F-AC2B-2F38578E8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890" y="5783933"/>
            <a:ext cx="1433005" cy="59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Dataiku | Everyday AI, Extraordinary People">
            <a:extLst>
              <a:ext uri="{FF2B5EF4-FFF2-40B4-BE49-F238E27FC236}">
                <a16:creationId xmlns:a16="http://schemas.microsoft.com/office/drawing/2014/main" id="{1AEF85F6-AB47-4720-A00F-FF0CF3933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505" y="572222"/>
            <a:ext cx="1744938" cy="79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3C96177-866D-400F-AC77-E80884FFB314}"/>
              </a:ext>
            </a:extLst>
          </p:cNvPr>
          <p:cNvSpPr/>
          <p:nvPr/>
        </p:nvSpPr>
        <p:spPr>
          <a:xfrm>
            <a:off x="4342065" y="3432859"/>
            <a:ext cx="3865161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  <a:latin typeface="Corbel" panose="020B0503020204020204" pitchFamily="34" charset="0"/>
              </a:rPr>
              <a:t>Module I: Data collection</a:t>
            </a:r>
          </a:p>
          <a:p>
            <a:pPr algn="ctr"/>
            <a:r>
              <a:rPr lang="en-US" sz="4000" b="1" dirty="0">
                <a:solidFill>
                  <a:srgbClr val="002060"/>
                </a:solidFill>
                <a:latin typeface="Corbel" panose="020B0503020204020204" pitchFamily="34" charset="0"/>
              </a:rPr>
              <a:t>Survey design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8EC24F68-428A-4AA4-9B01-D9A51D8CE0D4}"/>
              </a:ext>
            </a:extLst>
          </p:cNvPr>
          <p:cNvCxnSpPr>
            <a:cxnSpLocks/>
          </p:cNvCxnSpPr>
          <p:nvPr/>
        </p:nvCxnSpPr>
        <p:spPr>
          <a:xfrm>
            <a:off x="0" y="5009474"/>
            <a:ext cx="1219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40624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200</Words>
  <Application>Microsoft Office PowerPoint</Application>
  <PresentationFormat>Panorámica</PresentationFormat>
  <Paragraphs>57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Calibri Light</vt:lpstr>
      <vt:lpstr>Corbel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Conchado</dc:creator>
  <cp:lastModifiedBy>Andrea Conchado</cp:lastModifiedBy>
  <cp:revision>23</cp:revision>
  <dcterms:created xsi:type="dcterms:W3CDTF">2021-11-11T17:16:04Z</dcterms:created>
  <dcterms:modified xsi:type="dcterms:W3CDTF">2022-03-13T19:14:02Z</dcterms:modified>
</cp:coreProperties>
</file>