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>
        <p:scale>
          <a:sx n="33" d="100"/>
          <a:sy n="33" d="100"/>
        </p:scale>
        <p:origin x="10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7D5EBB-076F-4C1D-B173-453D99E00CF5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CC1FBA6-071B-4CDF-8F97-09C6A92B8A1B}">
      <dgm:prSet phldrT="[Texto]" custT="1"/>
      <dgm:spPr/>
      <dgm:t>
        <a:bodyPr/>
        <a:lstStyle/>
        <a:p>
          <a:r>
            <a:rPr lang="es-ES" sz="3200" dirty="0" err="1">
              <a:solidFill>
                <a:srgbClr val="002060"/>
              </a:solidFill>
              <a:latin typeface="Corbel" panose="020B0503020204020204" pitchFamily="34" charset="0"/>
            </a:rPr>
            <a:t>Qualitative</a:t>
          </a:r>
          <a:r>
            <a:rPr lang="es-ES" sz="3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3200" dirty="0" err="1">
              <a:solidFill>
                <a:srgbClr val="002060"/>
              </a:solidFill>
              <a:latin typeface="Corbel" panose="020B0503020204020204" pitchFamily="34" charset="0"/>
            </a:rPr>
            <a:t>sources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E71C945B-425A-4388-A7D5-3EAC14B62996}" type="parTrans" cxnId="{4312AEF9-7482-4502-A10E-6AD9B0172BE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8D5E7ED9-5C9D-45D9-A73A-BD652C11A35F}" type="sibTrans" cxnId="{4312AEF9-7482-4502-A10E-6AD9B0172BE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5D66AAB0-984B-48C9-8E3D-E2BAE5717700}">
      <dgm:prSet phldrT="[Texto]"/>
      <dgm:spPr/>
      <dgm:t>
        <a:bodyPr/>
        <a:lstStyle/>
        <a:p>
          <a:pPr>
            <a:spcAft>
              <a:spcPts val="2400"/>
            </a:spcAft>
          </a:pPr>
          <a:r>
            <a:rPr lang="fr-FR" dirty="0" err="1">
              <a:solidFill>
                <a:srgbClr val="002060"/>
              </a:solidFill>
              <a:latin typeface="Corbel" panose="020B0503020204020204" pitchFamily="34" charset="0"/>
            </a:rPr>
            <a:t>Primary</a:t>
          </a:r>
          <a:r>
            <a:rPr lang="fr-FR" dirty="0">
              <a:solidFill>
                <a:srgbClr val="002060"/>
              </a:solidFill>
              <a:latin typeface="Corbel" panose="020B0503020204020204" pitchFamily="34" charset="0"/>
            </a:rPr>
            <a:t> sources: interviews, </a:t>
          </a:r>
          <a:r>
            <a:rPr lang="fr-FR" dirty="0" err="1">
              <a:solidFill>
                <a:srgbClr val="002060"/>
              </a:solidFill>
              <a:latin typeface="Corbel" panose="020B0503020204020204" pitchFamily="34" charset="0"/>
            </a:rPr>
            <a:t>guided</a:t>
          </a:r>
          <a:r>
            <a:rPr lang="fr-FR" dirty="0">
              <a:solidFill>
                <a:srgbClr val="002060"/>
              </a:solidFill>
              <a:latin typeface="Corbel" panose="020B0503020204020204" pitchFamily="34" charset="0"/>
            </a:rPr>
            <a:t> questionnaires, questionnaires, etc.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B517BF3C-1E33-4B84-A56B-702B84AB6EFC}" type="parTrans" cxnId="{B94F0A23-5605-4CCF-8EFF-572DBD3E7855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89E59C5-C2BC-4DB6-9D29-2B70A1B81302}" type="sibTrans" cxnId="{B94F0A23-5605-4CCF-8EFF-572DBD3E7855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5DB5E8CB-70BE-4DE7-85E4-F14766264D61}">
      <dgm:prSet phldrT="[Texto]" custT="1"/>
      <dgm:spPr/>
      <dgm:t>
        <a:bodyPr/>
        <a:lstStyle/>
        <a:p>
          <a:r>
            <a:rPr lang="es-ES" sz="3200" dirty="0" err="1">
              <a:solidFill>
                <a:srgbClr val="002060"/>
              </a:solidFill>
              <a:latin typeface="Corbel" panose="020B0503020204020204" pitchFamily="34" charset="0"/>
            </a:rPr>
            <a:t>Quantitative</a:t>
          </a:r>
          <a:r>
            <a:rPr lang="es-ES" sz="3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3200" dirty="0" err="1">
              <a:solidFill>
                <a:srgbClr val="002060"/>
              </a:solidFill>
              <a:latin typeface="Corbel" panose="020B0503020204020204" pitchFamily="34" charset="0"/>
            </a:rPr>
            <a:t>sources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AB52C58B-CEFD-4F09-ABB6-EABBB6290490}" type="parTrans" cxnId="{89344164-0E04-4BD3-A707-7EC77C05D290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B9C046C-C369-4852-A536-C78721937AA9}" type="sibTrans" cxnId="{89344164-0E04-4BD3-A707-7EC77C05D290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3323DA5-14B8-45C6-BF05-0711025B5955}">
      <dgm:prSet phldrT="[Texto]"/>
      <dgm:spPr/>
      <dgm:t>
        <a:bodyPr/>
        <a:lstStyle/>
        <a:p>
          <a:pPr>
            <a:spcAft>
              <a:spcPts val="2400"/>
            </a:spcAft>
          </a:pPr>
          <a:r>
            <a:rPr lang="en-US" dirty="0">
              <a:solidFill>
                <a:srgbClr val="002060"/>
              </a:solidFill>
              <a:latin typeface="Corbel" panose="020B0503020204020204" pitchFamily="34" charset="0"/>
            </a:rPr>
            <a:t>Primary sources: Data obtained through questionnaires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9FE369E2-B638-4686-A907-A821C1C587D5}" type="parTrans" cxnId="{D9AC1E75-B5D2-421A-B6C9-DAC35A1D3D0B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6ED2E77-A995-44C2-8E1A-44A7D3FCE26E}" type="sibTrans" cxnId="{D9AC1E75-B5D2-421A-B6C9-DAC35A1D3D0B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A48D087-98E3-49CE-88C4-0D2905956144}">
      <dgm:prSet/>
      <dgm:spPr/>
      <dgm:t>
        <a:bodyPr/>
        <a:lstStyle/>
        <a:p>
          <a:pPr>
            <a:spcAft>
              <a:spcPts val="2400"/>
            </a:spcAft>
          </a:pPr>
          <a:r>
            <a:rPr lang="en-US" dirty="0">
              <a:solidFill>
                <a:srgbClr val="002060"/>
              </a:solidFill>
              <a:latin typeface="Corbel" panose="020B0503020204020204" pitchFamily="34" charset="0"/>
            </a:rPr>
            <a:t>Used for the analysis of </a:t>
          </a:r>
          <a:r>
            <a:rPr lang="es-ES" dirty="0" err="1">
              <a:solidFill>
                <a:srgbClr val="002060"/>
              </a:solidFill>
              <a:latin typeface="Corbel" panose="020B0503020204020204" pitchFamily="34" charset="0"/>
            </a:rPr>
            <a:t>areas</a:t>
          </a:r>
          <a:r>
            <a:rPr lang="es-ES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rgbClr val="002060"/>
              </a:solidFill>
              <a:latin typeface="Corbel" panose="020B0503020204020204" pitchFamily="34" charset="0"/>
            </a:rPr>
            <a:t>of</a:t>
          </a:r>
          <a:r>
            <a:rPr lang="es-ES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rgbClr val="002060"/>
              </a:solidFill>
              <a:latin typeface="Corbel" panose="020B0503020204020204" pitchFamily="34" charset="0"/>
            </a:rPr>
            <a:t>recent</a:t>
          </a:r>
          <a:r>
            <a:rPr lang="es-ES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dirty="0" err="1">
              <a:solidFill>
                <a:srgbClr val="002060"/>
              </a:solidFill>
              <a:latin typeface="Corbel" panose="020B0503020204020204" pitchFamily="34" charset="0"/>
            </a:rPr>
            <a:t>knowledge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D65F0732-FFED-41D6-964C-E56CB159285D}" type="parTrans" cxnId="{E5C38CE9-CA5A-4192-B488-45D7B3085D5E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3B342184-ACAB-4282-92A7-206F19598311}" type="sibTrans" cxnId="{E5C38CE9-CA5A-4192-B488-45D7B3085D5E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BBE1867-E6C2-4955-A8E9-FB9AF88199A9}">
      <dgm:prSet/>
      <dgm:spPr/>
      <dgm:t>
        <a:bodyPr/>
        <a:lstStyle/>
        <a:p>
          <a:pPr>
            <a:spcAft>
              <a:spcPts val="2400"/>
            </a:spcAft>
          </a:pPr>
          <a:r>
            <a:rPr lang="en-US" dirty="0">
              <a:solidFill>
                <a:srgbClr val="002060"/>
              </a:solidFill>
              <a:latin typeface="Corbel" panose="020B0503020204020204" pitchFamily="34" charset="0"/>
            </a:rPr>
            <a:t>Formulation of new theories or knowledge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0B50ABD1-BF20-4874-9552-20FEC00EDC0A}" type="parTrans" cxnId="{B1190A60-AEFB-49B6-AA33-4B3F39096DFB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ED4788E5-33D2-440E-BEE5-A720C836B9FE}" type="sibTrans" cxnId="{B1190A60-AEFB-49B6-AA33-4B3F39096DFB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03E6C1F7-7B2C-48EE-B23D-C52FC7841E56}">
      <dgm:prSet/>
      <dgm:spPr/>
      <dgm:t>
        <a:bodyPr/>
        <a:lstStyle/>
        <a:p>
          <a:pPr>
            <a:spcAft>
              <a:spcPts val="2400"/>
            </a:spcAft>
          </a:pPr>
          <a:r>
            <a:rPr lang="en-US" dirty="0">
              <a:solidFill>
                <a:srgbClr val="002060"/>
              </a:solidFill>
              <a:latin typeface="Corbel" panose="020B0503020204020204" pitchFamily="34" charset="0"/>
            </a:rPr>
            <a:t>Used for fact checking or data verification.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D09CC20A-9647-4477-B043-FB2BD81CCB5F}" type="parTrans" cxnId="{10288CAF-9286-4E73-AA2B-EB449DAA1AB2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04A36A38-B437-4A12-A581-0745EEBADA04}" type="sibTrans" cxnId="{10288CAF-9286-4E73-AA2B-EB449DAA1AB2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09B032A7-4F7F-4152-BB7C-C2A3CB4DB7B0}">
      <dgm:prSet/>
      <dgm:spPr/>
      <dgm:t>
        <a:bodyPr/>
        <a:lstStyle/>
        <a:p>
          <a:pPr>
            <a:spcAft>
              <a:spcPts val="2400"/>
            </a:spcAft>
          </a:pPr>
          <a:r>
            <a:rPr lang="en-US" dirty="0">
              <a:solidFill>
                <a:srgbClr val="002060"/>
              </a:solidFill>
              <a:latin typeface="Corbel" panose="020B0503020204020204" pitchFamily="34" charset="0"/>
            </a:rPr>
            <a:t>Used in situations that have been previously analyzed exhaustively</a:t>
          </a:r>
          <a:endParaRPr lang="es-ES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B25768FC-7A97-424C-95AF-38041073C5A8}" type="parTrans" cxnId="{B5AC7DF5-C8E9-4C54-9513-25BA978001FF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87A68D4-DD18-4383-97C1-FF158DE0B8C0}" type="sibTrans" cxnId="{B5AC7DF5-C8E9-4C54-9513-25BA978001FF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56AD5FD-505E-48AB-A424-0E35522C0CB7}" type="pres">
      <dgm:prSet presAssocID="{327D5EBB-076F-4C1D-B173-453D99E00CF5}" presName="Name0" presStyleCnt="0">
        <dgm:presLayoutVars>
          <dgm:dir/>
          <dgm:animLvl val="lvl"/>
          <dgm:resizeHandles val="exact"/>
        </dgm:presLayoutVars>
      </dgm:prSet>
      <dgm:spPr/>
    </dgm:pt>
    <dgm:pt modelId="{3A894B8A-BE51-42FF-A117-BBB341A0AD4F}" type="pres">
      <dgm:prSet presAssocID="{1CC1FBA6-071B-4CDF-8F97-09C6A92B8A1B}" presName="composite" presStyleCnt="0"/>
      <dgm:spPr/>
    </dgm:pt>
    <dgm:pt modelId="{DAEC873F-8697-4E77-B26D-78CD32BC1CDB}" type="pres">
      <dgm:prSet presAssocID="{1CC1FBA6-071B-4CDF-8F97-09C6A92B8A1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0AD9D84-92AB-40FC-B64E-45023F3A8BE9}" type="pres">
      <dgm:prSet presAssocID="{1CC1FBA6-071B-4CDF-8F97-09C6A92B8A1B}" presName="desTx" presStyleLbl="alignAccFollowNode1" presStyleIdx="0" presStyleCnt="2">
        <dgm:presLayoutVars>
          <dgm:bulletEnabled val="1"/>
        </dgm:presLayoutVars>
      </dgm:prSet>
      <dgm:spPr/>
    </dgm:pt>
    <dgm:pt modelId="{ADF0C1E2-3695-4067-BD03-BA8AC182DBEA}" type="pres">
      <dgm:prSet presAssocID="{8D5E7ED9-5C9D-45D9-A73A-BD652C11A35F}" presName="space" presStyleCnt="0"/>
      <dgm:spPr/>
    </dgm:pt>
    <dgm:pt modelId="{551FCCDC-E902-4A38-B6F5-1E08B03DB74D}" type="pres">
      <dgm:prSet presAssocID="{5DB5E8CB-70BE-4DE7-85E4-F14766264D61}" presName="composite" presStyleCnt="0"/>
      <dgm:spPr/>
    </dgm:pt>
    <dgm:pt modelId="{FB90A219-A606-4450-912B-60EC65269B6D}" type="pres">
      <dgm:prSet presAssocID="{5DB5E8CB-70BE-4DE7-85E4-F14766264D61}" presName="parTx" presStyleLbl="alignNode1" presStyleIdx="1" presStyleCnt="2" custLinFactNeighborX="1" custLinFactNeighborY="-2298">
        <dgm:presLayoutVars>
          <dgm:chMax val="0"/>
          <dgm:chPref val="0"/>
          <dgm:bulletEnabled val="1"/>
        </dgm:presLayoutVars>
      </dgm:prSet>
      <dgm:spPr/>
    </dgm:pt>
    <dgm:pt modelId="{7694C845-FBD3-4193-B689-0FCFE8B18E71}" type="pres">
      <dgm:prSet presAssocID="{5DB5E8CB-70BE-4DE7-85E4-F14766264D61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129BE09-D34B-4EF3-8402-5D8B77A88DB8}" type="presOf" srcId="{ABBE1867-E6C2-4955-A8E9-FB9AF88199A9}" destId="{E0AD9D84-92AB-40FC-B64E-45023F3A8BE9}" srcOrd="0" destOrd="2" presId="urn:microsoft.com/office/officeart/2005/8/layout/hList1"/>
    <dgm:cxn modelId="{B94F0A23-5605-4CCF-8EFF-572DBD3E7855}" srcId="{1CC1FBA6-071B-4CDF-8F97-09C6A92B8A1B}" destId="{5D66AAB0-984B-48C9-8E3D-E2BAE5717700}" srcOrd="0" destOrd="0" parTransId="{B517BF3C-1E33-4B84-A56B-702B84AB6EFC}" sibTransId="{A89E59C5-C2BC-4DB6-9D29-2B70A1B81302}"/>
    <dgm:cxn modelId="{DD00F05E-B4B7-4E9C-A4EB-D4E6E7372060}" type="presOf" srcId="{5D66AAB0-984B-48C9-8E3D-E2BAE5717700}" destId="{E0AD9D84-92AB-40FC-B64E-45023F3A8BE9}" srcOrd="0" destOrd="0" presId="urn:microsoft.com/office/officeart/2005/8/layout/hList1"/>
    <dgm:cxn modelId="{B1190A60-AEFB-49B6-AA33-4B3F39096DFB}" srcId="{1CC1FBA6-071B-4CDF-8F97-09C6A92B8A1B}" destId="{ABBE1867-E6C2-4955-A8E9-FB9AF88199A9}" srcOrd="2" destOrd="0" parTransId="{0B50ABD1-BF20-4874-9552-20FEC00EDC0A}" sibTransId="{ED4788E5-33D2-440E-BEE5-A720C836B9FE}"/>
    <dgm:cxn modelId="{89344164-0E04-4BD3-A707-7EC77C05D290}" srcId="{327D5EBB-076F-4C1D-B173-453D99E00CF5}" destId="{5DB5E8CB-70BE-4DE7-85E4-F14766264D61}" srcOrd="1" destOrd="0" parTransId="{AB52C58B-CEFD-4F09-ABB6-EABBB6290490}" sibTransId="{DB9C046C-C369-4852-A536-C78721937AA9}"/>
    <dgm:cxn modelId="{4054C352-D441-4BFB-82CF-F5C24A833797}" type="presOf" srcId="{03E6C1F7-7B2C-48EE-B23D-C52FC7841E56}" destId="{7694C845-FBD3-4193-B689-0FCFE8B18E71}" srcOrd="0" destOrd="1" presId="urn:microsoft.com/office/officeart/2005/8/layout/hList1"/>
    <dgm:cxn modelId="{D9AC1E75-B5D2-421A-B6C9-DAC35A1D3D0B}" srcId="{5DB5E8CB-70BE-4DE7-85E4-F14766264D61}" destId="{73323DA5-14B8-45C6-BF05-0711025B5955}" srcOrd="0" destOrd="0" parTransId="{9FE369E2-B638-4686-A907-A821C1C587D5}" sibTransId="{D6ED2E77-A995-44C2-8E1A-44A7D3FCE26E}"/>
    <dgm:cxn modelId="{33D7787E-898A-4955-9DF8-C6FB7439AAE1}" type="presOf" srcId="{09B032A7-4F7F-4152-BB7C-C2A3CB4DB7B0}" destId="{7694C845-FBD3-4193-B689-0FCFE8B18E71}" srcOrd="0" destOrd="2" presId="urn:microsoft.com/office/officeart/2005/8/layout/hList1"/>
    <dgm:cxn modelId="{44F5EF88-9400-4204-AAF9-857E2F61D3F2}" type="presOf" srcId="{5DB5E8CB-70BE-4DE7-85E4-F14766264D61}" destId="{FB90A219-A606-4450-912B-60EC65269B6D}" srcOrd="0" destOrd="0" presId="urn:microsoft.com/office/officeart/2005/8/layout/hList1"/>
    <dgm:cxn modelId="{E6F8CB8C-98F8-4258-9D6F-53126CE823E2}" type="presOf" srcId="{73323DA5-14B8-45C6-BF05-0711025B5955}" destId="{7694C845-FBD3-4193-B689-0FCFE8B18E71}" srcOrd="0" destOrd="0" presId="urn:microsoft.com/office/officeart/2005/8/layout/hList1"/>
    <dgm:cxn modelId="{B7DE139A-9664-43A3-A4A9-433C94DD7F71}" type="presOf" srcId="{327D5EBB-076F-4C1D-B173-453D99E00CF5}" destId="{D56AD5FD-505E-48AB-A424-0E35522C0CB7}" srcOrd="0" destOrd="0" presId="urn:microsoft.com/office/officeart/2005/8/layout/hList1"/>
    <dgm:cxn modelId="{8F5E7DA6-5102-4B2E-A969-BDE968CB3C9C}" type="presOf" srcId="{1CC1FBA6-071B-4CDF-8F97-09C6A92B8A1B}" destId="{DAEC873F-8697-4E77-B26D-78CD32BC1CDB}" srcOrd="0" destOrd="0" presId="urn:microsoft.com/office/officeart/2005/8/layout/hList1"/>
    <dgm:cxn modelId="{10288CAF-9286-4E73-AA2B-EB449DAA1AB2}" srcId="{5DB5E8CB-70BE-4DE7-85E4-F14766264D61}" destId="{03E6C1F7-7B2C-48EE-B23D-C52FC7841E56}" srcOrd="1" destOrd="0" parTransId="{D09CC20A-9647-4477-B043-FB2BD81CCB5F}" sibTransId="{04A36A38-B437-4A12-A581-0745EEBADA04}"/>
    <dgm:cxn modelId="{E5C38CE9-CA5A-4192-B488-45D7B3085D5E}" srcId="{1CC1FBA6-071B-4CDF-8F97-09C6A92B8A1B}" destId="{7A48D087-98E3-49CE-88C4-0D2905956144}" srcOrd="1" destOrd="0" parTransId="{D65F0732-FFED-41D6-964C-E56CB159285D}" sibTransId="{3B342184-ACAB-4282-92A7-206F19598311}"/>
    <dgm:cxn modelId="{B5AC7DF5-C8E9-4C54-9513-25BA978001FF}" srcId="{5DB5E8CB-70BE-4DE7-85E4-F14766264D61}" destId="{09B032A7-4F7F-4152-BB7C-C2A3CB4DB7B0}" srcOrd="2" destOrd="0" parTransId="{B25768FC-7A97-424C-95AF-38041073C5A8}" sibTransId="{D87A68D4-DD18-4383-97C1-FF158DE0B8C0}"/>
    <dgm:cxn modelId="{4312AEF9-7482-4502-A10E-6AD9B0172BE9}" srcId="{327D5EBB-076F-4C1D-B173-453D99E00CF5}" destId="{1CC1FBA6-071B-4CDF-8F97-09C6A92B8A1B}" srcOrd="0" destOrd="0" parTransId="{E71C945B-425A-4388-A7D5-3EAC14B62996}" sibTransId="{8D5E7ED9-5C9D-45D9-A73A-BD652C11A35F}"/>
    <dgm:cxn modelId="{F4A92AFD-3936-409C-994F-69080CE01CD4}" type="presOf" srcId="{7A48D087-98E3-49CE-88C4-0D2905956144}" destId="{E0AD9D84-92AB-40FC-B64E-45023F3A8BE9}" srcOrd="0" destOrd="1" presId="urn:microsoft.com/office/officeart/2005/8/layout/hList1"/>
    <dgm:cxn modelId="{520824AB-5A41-41FE-984D-7193787481C6}" type="presParOf" srcId="{D56AD5FD-505E-48AB-A424-0E35522C0CB7}" destId="{3A894B8A-BE51-42FF-A117-BBB341A0AD4F}" srcOrd="0" destOrd="0" presId="urn:microsoft.com/office/officeart/2005/8/layout/hList1"/>
    <dgm:cxn modelId="{15C986B5-DBFC-4066-8F13-6FD5B9D33485}" type="presParOf" srcId="{3A894B8A-BE51-42FF-A117-BBB341A0AD4F}" destId="{DAEC873F-8697-4E77-B26D-78CD32BC1CDB}" srcOrd="0" destOrd="0" presId="urn:microsoft.com/office/officeart/2005/8/layout/hList1"/>
    <dgm:cxn modelId="{B50F2765-D818-4679-9413-F5FA40AC7269}" type="presParOf" srcId="{3A894B8A-BE51-42FF-A117-BBB341A0AD4F}" destId="{E0AD9D84-92AB-40FC-B64E-45023F3A8BE9}" srcOrd="1" destOrd="0" presId="urn:microsoft.com/office/officeart/2005/8/layout/hList1"/>
    <dgm:cxn modelId="{2C9478E8-D37F-4C9F-8D99-98DC957A4025}" type="presParOf" srcId="{D56AD5FD-505E-48AB-A424-0E35522C0CB7}" destId="{ADF0C1E2-3695-4067-BD03-BA8AC182DBEA}" srcOrd="1" destOrd="0" presId="urn:microsoft.com/office/officeart/2005/8/layout/hList1"/>
    <dgm:cxn modelId="{6EFC9D3F-CFF3-4CE0-82FF-8ED4A97B56E1}" type="presParOf" srcId="{D56AD5FD-505E-48AB-A424-0E35522C0CB7}" destId="{551FCCDC-E902-4A38-B6F5-1E08B03DB74D}" srcOrd="2" destOrd="0" presId="urn:microsoft.com/office/officeart/2005/8/layout/hList1"/>
    <dgm:cxn modelId="{07E7E00E-55F8-47ED-BBD9-19BDEA5E4CD4}" type="presParOf" srcId="{551FCCDC-E902-4A38-B6F5-1E08B03DB74D}" destId="{FB90A219-A606-4450-912B-60EC65269B6D}" srcOrd="0" destOrd="0" presId="urn:microsoft.com/office/officeart/2005/8/layout/hList1"/>
    <dgm:cxn modelId="{0FDA6D53-B3DA-4B53-9485-2F3B16CBE1EC}" type="presParOf" srcId="{551FCCDC-E902-4A38-B6F5-1E08B03DB74D}" destId="{7694C845-FBD3-4193-B689-0FCFE8B18E7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BB10B6-6F58-4CE3-A91B-912BD7442E73}" type="doc">
      <dgm:prSet loTypeId="urn:microsoft.com/office/officeart/2005/8/layout/vList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F33E5FD-4754-43D5-8C7D-7E6D6B3465FE}">
      <dgm:prSet phldrT="[Texto]" custT="1"/>
      <dgm:spPr/>
      <dgm:t>
        <a:bodyPr/>
        <a:lstStyle/>
        <a:p>
          <a:r>
            <a:rPr lang="es-ES" sz="3200" b="1" dirty="0" err="1">
              <a:latin typeface="Corbel" panose="020B0503020204020204" pitchFamily="34" charset="0"/>
            </a:rPr>
            <a:t>Robustness</a:t>
          </a:r>
          <a:r>
            <a:rPr lang="es-ES" sz="2800" dirty="0">
              <a:latin typeface="Corbel" panose="020B0503020204020204" pitchFamily="34" charset="0"/>
            </a:rPr>
            <a:t>: A </a:t>
          </a:r>
          <a:r>
            <a:rPr lang="es-ES" sz="2800" dirty="0" err="1">
              <a:latin typeface="Corbel" panose="020B0503020204020204" pitchFamily="34" charset="0"/>
            </a:rPr>
            <a:t>finding</a:t>
          </a:r>
          <a:r>
            <a:rPr lang="es-ES" sz="2800" dirty="0">
              <a:latin typeface="Corbel" panose="020B0503020204020204" pitchFamily="34" charset="0"/>
            </a:rPr>
            <a:t> </a:t>
          </a:r>
          <a:r>
            <a:rPr lang="en-US" sz="2800" dirty="0">
              <a:latin typeface="Corbel" panose="020B0503020204020204" pitchFamily="34" charset="0"/>
            </a:rPr>
            <a:t>is robust if it is observed regardless of small or incidental changes in experimental variables</a:t>
          </a:r>
          <a:endParaRPr lang="es-ES" sz="2800" dirty="0">
            <a:latin typeface="Corbel" panose="020B0503020204020204" pitchFamily="34" charset="0"/>
          </a:endParaRPr>
        </a:p>
      </dgm:t>
    </dgm:pt>
    <dgm:pt modelId="{B6732590-2768-4464-B8DA-5424F05D44BC}" type="parTrans" cxnId="{EF6B784C-A14D-406E-9CFE-3E6E4894F66E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ACECCB52-9AE5-400E-8B0F-96166BD3C065}" type="sibTrans" cxnId="{EF6B784C-A14D-406E-9CFE-3E6E4894F66E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3484497C-99EE-409B-B418-EB5F0C391E86}">
      <dgm:prSet phldrT="[Texto]" custT="1"/>
      <dgm:spPr/>
      <dgm:t>
        <a:bodyPr/>
        <a:lstStyle/>
        <a:p>
          <a:r>
            <a:rPr lang="en-US" sz="3200" b="1">
              <a:latin typeface="Corbel" panose="020B0503020204020204" pitchFamily="34" charset="0"/>
              <a:cs typeface="Courier New" panose="02070309020205020404" pitchFamily="49" charset="0"/>
            </a:rPr>
            <a:t>Generalizability: </a:t>
          </a:r>
          <a:r>
            <a:rPr lang="en-US" sz="2800" b="0">
              <a:latin typeface="Corbel" panose="020B0503020204020204" pitchFamily="34" charset="0"/>
              <a:cs typeface="Courier New" panose="02070309020205020404" pitchFamily="49" charset="0"/>
            </a:rPr>
            <a:t>a finding is generalizable if it holds across a wider variety of situations</a:t>
          </a:r>
          <a:endParaRPr lang="es-ES" sz="3200" b="0" dirty="0">
            <a:latin typeface="Corbel" panose="020B0503020204020204" pitchFamily="34" charset="0"/>
          </a:endParaRPr>
        </a:p>
      </dgm:t>
    </dgm:pt>
    <dgm:pt modelId="{3613F874-6054-4670-B04C-D98138EB7650}" type="parTrans" cxnId="{B7690981-CCB7-4B56-8502-2A74AE9463EC}">
      <dgm:prSet/>
      <dgm:spPr/>
      <dgm:t>
        <a:bodyPr/>
        <a:lstStyle/>
        <a:p>
          <a:endParaRPr lang="es-ES" sz="1600"/>
        </a:p>
      </dgm:t>
    </dgm:pt>
    <dgm:pt modelId="{8BE64FD8-6806-492E-8A74-CD8A1880D627}" type="sibTrans" cxnId="{B7690981-CCB7-4B56-8502-2A74AE9463EC}">
      <dgm:prSet/>
      <dgm:spPr/>
      <dgm:t>
        <a:bodyPr/>
        <a:lstStyle/>
        <a:p>
          <a:endParaRPr lang="es-ES" sz="1600"/>
        </a:p>
      </dgm:t>
    </dgm:pt>
    <dgm:pt modelId="{CC05567E-FC0C-49F3-AEF5-AB65E23C81C6}" type="pres">
      <dgm:prSet presAssocID="{0ABB10B6-6F58-4CE3-A91B-912BD7442E73}" presName="linear" presStyleCnt="0">
        <dgm:presLayoutVars>
          <dgm:dir/>
          <dgm:resizeHandles val="exact"/>
        </dgm:presLayoutVars>
      </dgm:prSet>
      <dgm:spPr/>
    </dgm:pt>
    <dgm:pt modelId="{A790A7C5-24B6-4091-AD67-E28D7D505066}" type="pres">
      <dgm:prSet presAssocID="{9F33E5FD-4754-43D5-8C7D-7E6D6B3465FE}" presName="comp" presStyleCnt="0"/>
      <dgm:spPr/>
    </dgm:pt>
    <dgm:pt modelId="{A364BCEF-BC07-4527-ACF7-58A72FAE86E4}" type="pres">
      <dgm:prSet presAssocID="{9F33E5FD-4754-43D5-8C7D-7E6D6B3465FE}" presName="box" presStyleLbl="node1" presStyleIdx="0" presStyleCnt="2"/>
      <dgm:spPr/>
    </dgm:pt>
    <dgm:pt modelId="{A0EF4902-7E00-4AF8-BB9B-90BD0153C786}" type="pres">
      <dgm:prSet presAssocID="{9F33E5FD-4754-43D5-8C7D-7E6D6B3465FE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lturista"/>
        </a:ext>
      </dgm:extLst>
    </dgm:pt>
    <dgm:pt modelId="{401A2935-4808-4048-8119-9ADF057A65C9}" type="pres">
      <dgm:prSet presAssocID="{9F33E5FD-4754-43D5-8C7D-7E6D6B3465FE}" presName="text" presStyleLbl="node1" presStyleIdx="0" presStyleCnt="2">
        <dgm:presLayoutVars>
          <dgm:bulletEnabled val="1"/>
        </dgm:presLayoutVars>
      </dgm:prSet>
      <dgm:spPr/>
    </dgm:pt>
    <dgm:pt modelId="{1462B2FE-34D4-41ED-BE66-DC64F4FBF578}" type="pres">
      <dgm:prSet presAssocID="{ACECCB52-9AE5-400E-8B0F-96166BD3C065}" presName="spacer" presStyleCnt="0"/>
      <dgm:spPr/>
    </dgm:pt>
    <dgm:pt modelId="{34743BDE-9D5D-4CE0-A571-8709163EA74B}" type="pres">
      <dgm:prSet presAssocID="{3484497C-99EE-409B-B418-EB5F0C391E86}" presName="comp" presStyleCnt="0"/>
      <dgm:spPr/>
    </dgm:pt>
    <dgm:pt modelId="{9D60AD1E-3E5F-4310-B829-4C2D85C3A2F6}" type="pres">
      <dgm:prSet presAssocID="{3484497C-99EE-409B-B418-EB5F0C391E86}" presName="box" presStyleLbl="node1" presStyleIdx="1" presStyleCnt="2"/>
      <dgm:spPr/>
    </dgm:pt>
    <dgm:pt modelId="{409D3332-F628-4BF9-B5F6-AD6DC520ED1D}" type="pres">
      <dgm:prSet presAssocID="{3484497C-99EE-409B-B418-EB5F0C391E86}" presName="img" presStyleLbl="fgImgPlac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d de usuarios"/>
        </a:ext>
      </dgm:extLst>
    </dgm:pt>
    <dgm:pt modelId="{B5E59E69-BA6B-4ED0-A790-9AA04E32165C}" type="pres">
      <dgm:prSet presAssocID="{3484497C-99EE-409B-B418-EB5F0C391E86}" presName="text" presStyleLbl="node1" presStyleIdx="1" presStyleCnt="2">
        <dgm:presLayoutVars>
          <dgm:bulletEnabled val="1"/>
        </dgm:presLayoutVars>
      </dgm:prSet>
      <dgm:spPr/>
    </dgm:pt>
  </dgm:ptLst>
  <dgm:cxnLst>
    <dgm:cxn modelId="{74F59A11-B571-409E-85EF-ADD63258E2AB}" type="presOf" srcId="{9F33E5FD-4754-43D5-8C7D-7E6D6B3465FE}" destId="{A364BCEF-BC07-4527-ACF7-58A72FAE86E4}" srcOrd="0" destOrd="0" presId="urn:microsoft.com/office/officeart/2005/8/layout/vList4"/>
    <dgm:cxn modelId="{05A77228-B428-4995-B969-1BE6DF8B67A2}" type="presOf" srcId="{3484497C-99EE-409B-B418-EB5F0C391E86}" destId="{9D60AD1E-3E5F-4310-B829-4C2D85C3A2F6}" srcOrd="0" destOrd="0" presId="urn:microsoft.com/office/officeart/2005/8/layout/vList4"/>
    <dgm:cxn modelId="{3E34094C-B0D6-493F-BBC0-9734FBBD1BEC}" type="presOf" srcId="{9F33E5FD-4754-43D5-8C7D-7E6D6B3465FE}" destId="{401A2935-4808-4048-8119-9ADF057A65C9}" srcOrd="1" destOrd="0" presId="urn:microsoft.com/office/officeart/2005/8/layout/vList4"/>
    <dgm:cxn modelId="{EF6B784C-A14D-406E-9CFE-3E6E4894F66E}" srcId="{0ABB10B6-6F58-4CE3-A91B-912BD7442E73}" destId="{9F33E5FD-4754-43D5-8C7D-7E6D6B3465FE}" srcOrd="0" destOrd="0" parTransId="{B6732590-2768-4464-B8DA-5424F05D44BC}" sibTransId="{ACECCB52-9AE5-400E-8B0F-96166BD3C065}"/>
    <dgm:cxn modelId="{4FCC7854-111C-44AD-821D-B9650041BB92}" type="presOf" srcId="{3484497C-99EE-409B-B418-EB5F0C391E86}" destId="{B5E59E69-BA6B-4ED0-A790-9AA04E32165C}" srcOrd="1" destOrd="0" presId="urn:microsoft.com/office/officeart/2005/8/layout/vList4"/>
    <dgm:cxn modelId="{B7690981-CCB7-4B56-8502-2A74AE9463EC}" srcId="{0ABB10B6-6F58-4CE3-A91B-912BD7442E73}" destId="{3484497C-99EE-409B-B418-EB5F0C391E86}" srcOrd="1" destOrd="0" parTransId="{3613F874-6054-4670-B04C-D98138EB7650}" sibTransId="{8BE64FD8-6806-492E-8A74-CD8A1880D627}"/>
    <dgm:cxn modelId="{33938ED2-2226-4E71-898D-8B65D64DED2D}" type="presOf" srcId="{0ABB10B6-6F58-4CE3-A91B-912BD7442E73}" destId="{CC05567E-FC0C-49F3-AEF5-AB65E23C81C6}" srcOrd="0" destOrd="0" presId="urn:microsoft.com/office/officeart/2005/8/layout/vList4"/>
    <dgm:cxn modelId="{F0335168-A78C-4CA5-9430-A4EBE670DD81}" type="presParOf" srcId="{CC05567E-FC0C-49F3-AEF5-AB65E23C81C6}" destId="{A790A7C5-24B6-4091-AD67-E28D7D505066}" srcOrd="0" destOrd="0" presId="urn:microsoft.com/office/officeart/2005/8/layout/vList4"/>
    <dgm:cxn modelId="{124C9AE8-CAD8-41E8-8C27-D6AD877D60D4}" type="presParOf" srcId="{A790A7C5-24B6-4091-AD67-E28D7D505066}" destId="{A364BCEF-BC07-4527-ACF7-58A72FAE86E4}" srcOrd="0" destOrd="0" presId="urn:microsoft.com/office/officeart/2005/8/layout/vList4"/>
    <dgm:cxn modelId="{70C2D377-957D-4029-8909-3EC19F6450D3}" type="presParOf" srcId="{A790A7C5-24B6-4091-AD67-E28D7D505066}" destId="{A0EF4902-7E00-4AF8-BB9B-90BD0153C786}" srcOrd="1" destOrd="0" presId="urn:microsoft.com/office/officeart/2005/8/layout/vList4"/>
    <dgm:cxn modelId="{47E875EB-C7B2-4174-BD92-F3059513BE1C}" type="presParOf" srcId="{A790A7C5-24B6-4091-AD67-E28D7D505066}" destId="{401A2935-4808-4048-8119-9ADF057A65C9}" srcOrd="2" destOrd="0" presId="urn:microsoft.com/office/officeart/2005/8/layout/vList4"/>
    <dgm:cxn modelId="{C2EF72A3-34E2-4E7D-AEB3-27F7F3C12BD0}" type="presParOf" srcId="{CC05567E-FC0C-49F3-AEF5-AB65E23C81C6}" destId="{1462B2FE-34D4-41ED-BE66-DC64F4FBF578}" srcOrd="1" destOrd="0" presId="urn:microsoft.com/office/officeart/2005/8/layout/vList4"/>
    <dgm:cxn modelId="{4DBB90E5-2FF0-4FF9-B897-084D04038058}" type="presParOf" srcId="{CC05567E-FC0C-49F3-AEF5-AB65E23C81C6}" destId="{34743BDE-9D5D-4CE0-A571-8709163EA74B}" srcOrd="2" destOrd="0" presId="urn:microsoft.com/office/officeart/2005/8/layout/vList4"/>
    <dgm:cxn modelId="{A080E9E3-EC6A-41BB-A133-C967318F5302}" type="presParOf" srcId="{34743BDE-9D5D-4CE0-A571-8709163EA74B}" destId="{9D60AD1E-3E5F-4310-B829-4C2D85C3A2F6}" srcOrd="0" destOrd="0" presId="urn:microsoft.com/office/officeart/2005/8/layout/vList4"/>
    <dgm:cxn modelId="{F6ADDEFE-D09E-47F6-9293-9E575780C5DF}" type="presParOf" srcId="{34743BDE-9D5D-4CE0-A571-8709163EA74B}" destId="{409D3332-F628-4BF9-B5F6-AD6DC520ED1D}" srcOrd="1" destOrd="0" presId="urn:microsoft.com/office/officeart/2005/8/layout/vList4"/>
    <dgm:cxn modelId="{B0E8218D-5ABA-47BD-9B0E-4CF3E6C39D4F}" type="presParOf" srcId="{34743BDE-9D5D-4CE0-A571-8709163EA74B}" destId="{B5E59E69-BA6B-4ED0-A790-9AA04E32165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BB10B6-6F58-4CE3-A91B-912BD7442E73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F33E5FD-4754-43D5-8C7D-7E6D6B3465FE}">
      <dgm:prSet phldrT="[Texto]" custT="1"/>
      <dgm:spPr/>
      <dgm:t>
        <a:bodyPr/>
        <a:lstStyle/>
        <a:p>
          <a:r>
            <a:rPr lang="es-ES" sz="3200" dirty="0" err="1">
              <a:latin typeface="Corbel" panose="020B0503020204020204" pitchFamily="34" charset="0"/>
            </a:rPr>
            <a:t>Reproducility</a:t>
          </a:r>
          <a:endParaRPr lang="es-ES" sz="3200" dirty="0">
            <a:latin typeface="Corbel" panose="020B0503020204020204" pitchFamily="34" charset="0"/>
          </a:endParaRPr>
        </a:p>
      </dgm:t>
    </dgm:pt>
    <dgm:pt modelId="{B6732590-2768-4464-B8DA-5424F05D44BC}" type="parTrans" cxnId="{EF6B784C-A14D-406E-9CFE-3E6E4894F66E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ACECCB52-9AE5-400E-8B0F-96166BD3C065}" type="sibTrans" cxnId="{EF6B784C-A14D-406E-9CFE-3E6E4894F66E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4D44457E-310E-479A-ABC3-7BB80EA0B06E}">
      <dgm:prSet phldrT="[Texto]" custT="1"/>
      <dgm:spPr/>
      <dgm:t>
        <a:bodyPr/>
        <a:lstStyle/>
        <a:p>
          <a:r>
            <a:rPr lang="es-ES" sz="2000" dirty="0">
              <a:latin typeface="Corbel" panose="020B0503020204020204" pitchFamily="34" charset="0"/>
            </a:rPr>
            <a:t>Data </a:t>
          </a:r>
          <a:r>
            <a:rPr lang="es-ES" sz="2000" dirty="0" err="1">
              <a:latin typeface="Corbel" panose="020B0503020204020204" pitchFamily="34" charset="0"/>
            </a:rPr>
            <a:t>replication</a:t>
          </a:r>
          <a:endParaRPr lang="es-ES" sz="2000" dirty="0">
            <a:latin typeface="Corbel" panose="020B0503020204020204" pitchFamily="34" charset="0"/>
          </a:endParaRPr>
        </a:p>
      </dgm:t>
    </dgm:pt>
    <dgm:pt modelId="{0C8F6727-79EF-4810-9373-4691A1A6B71C}" type="parTrans" cxnId="{892D9A6B-5D77-4C15-A8E7-C50B7C858DDA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617BB401-7BCC-4218-B88F-299313A6C547}" type="sibTrans" cxnId="{892D9A6B-5D77-4C15-A8E7-C50B7C858DDA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07420908-97BF-4069-B9FE-6FEBA2119A4E}">
      <dgm:prSet phldrT="[Texto]" custT="1"/>
      <dgm:spPr/>
      <dgm:t>
        <a:bodyPr/>
        <a:lstStyle/>
        <a:p>
          <a:r>
            <a:rPr lang="es-ES" sz="2000" dirty="0" err="1">
              <a:latin typeface="Corbel" panose="020B0503020204020204" pitchFamily="34" charset="0"/>
            </a:rPr>
            <a:t>Methods</a:t>
          </a:r>
          <a:r>
            <a:rPr lang="es-ES" sz="2000" dirty="0">
              <a:latin typeface="Corbel" panose="020B0503020204020204" pitchFamily="34" charset="0"/>
            </a:rPr>
            <a:t> </a:t>
          </a:r>
          <a:r>
            <a:rPr lang="es-ES" sz="2000" dirty="0" err="1">
              <a:latin typeface="Corbel" panose="020B0503020204020204" pitchFamily="34" charset="0"/>
            </a:rPr>
            <a:t>replication</a:t>
          </a:r>
          <a:r>
            <a:rPr lang="es-ES" sz="2000" dirty="0">
              <a:latin typeface="Corbel" panose="020B0503020204020204" pitchFamily="34" charset="0"/>
            </a:rPr>
            <a:t> </a:t>
          </a:r>
        </a:p>
      </dgm:t>
    </dgm:pt>
    <dgm:pt modelId="{308A20CD-1659-47B1-B7DF-2F5708C1955F}" type="parTrans" cxnId="{1483661A-E5CC-4EE4-9940-5E40AAEDF2EF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19448072-B25E-42D7-8236-79C674A01054}" type="sibTrans" cxnId="{1483661A-E5CC-4EE4-9940-5E40AAEDF2EF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CFBB0541-4D7B-415D-ABD0-73C05DE69560}">
      <dgm:prSet phldrT="[Texto]" custT="1"/>
      <dgm:spPr/>
      <dgm:t>
        <a:bodyPr/>
        <a:lstStyle/>
        <a:p>
          <a:r>
            <a:rPr lang="es-ES" sz="2000" dirty="0" err="1">
              <a:latin typeface="Corbel" panose="020B0503020204020204" pitchFamily="34" charset="0"/>
            </a:rPr>
            <a:t>Findings</a:t>
          </a:r>
          <a:r>
            <a:rPr lang="es-ES" sz="2000" dirty="0">
              <a:latin typeface="Corbel" panose="020B0503020204020204" pitchFamily="34" charset="0"/>
            </a:rPr>
            <a:t> </a:t>
          </a:r>
          <a:r>
            <a:rPr lang="es-ES" sz="2000" dirty="0" err="1">
              <a:latin typeface="Corbel" panose="020B0503020204020204" pitchFamily="34" charset="0"/>
            </a:rPr>
            <a:t>replication</a:t>
          </a:r>
          <a:endParaRPr lang="es-ES" sz="2000" dirty="0">
            <a:latin typeface="Corbel" panose="020B0503020204020204" pitchFamily="34" charset="0"/>
          </a:endParaRPr>
        </a:p>
      </dgm:t>
    </dgm:pt>
    <dgm:pt modelId="{AD741205-EFBE-495B-820E-047384008301}" type="parTrans" cxnId="{433BFD98-473B-4381-A77E-0619619DF1AE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2800BE18-DCAD-4943-8239-76F6C0596313}" type="sibTrans" cxnId="{433BFD98-473B-4381-A77E-0619619DF1AE}">
      <dgm:prSet/>
      <dgm:spPr/>
      <dgm:t>
        <a:bodyPr/>
        <a:lstStyle/>
        <a:p>
          <a:endParaRPr lang="es-ES" sz="2400">
            <a:latin typeface="Corbel" panose="020B0503020204020204" pitchFamily="34" charset="0"/>
          </a:endParaRPr>
        </a:p>
      </dgm:t>
    </dgm:pt>
    <dgm:pt modelId="{BD3B0C35-2E15-4B6C-A982-C68549B5FAA1}" type="pres">
      <dgm:prSet presAssocID="{0ABB10B6-6F58-4CE3-A91B-912BD7442E73}" presName="composite" presStyleCnt="0">
        <dgm:presLayoutVars>
          <dgm:chMax val="1"/>
          <dgm:dir/>
          <dgm:resizeHandles val="exact"/>
        </dgm:presLayoutVars>
      </dgm:prSet>
      <dgm:spPr/>
    </dgm:pt>
    <dgm:pt modelId="{41A333F1-3ADA-40A6-B4DD-64A2F73DE35B}" type="pres">
      <dgm:prSet presAssocID="{0ABB10B6-6F58-4CE3-A91B-912BD7442E73}" presName="radial" presStyleCnt="0">
        <dgm:presLayoutVars>
          <dgm:animLvl val="ctr"/>
        </dgm:presLayoutVars>
      </dgm:prSet>
      <dgm:spPr/>
    </dgm:pt>
    <dgm:pt modelId="{D4F6C017-1D8A-4989-A7DD-3C48B2D2D152}" type="pres">
      <dgm:prSet presAssocID="{9F33E5FD-4754-43D5-8C7D-7E6D6B3465FE}" presName="centerShape" presStyleLbl="vennNode1" presStyleIdx="0" presStyleCnt="4"/>
      <dgm:spPr/>
    </dgm:pt>
    <dgm:pt modelId="{84361851-F484-429E-B00E-B80B988C4B4A}" type="pres">
      <dgm:prSet presAssocID="{4D44457E-310E-479A-ABC3-7BB80EA0B06E}" presName="node" presStyleLbl="vennNode1" presStyleIdx="1" presStyleCnt="4">
        <dgm:presLayoutVars>
          <dgm:bulletEnabled val="1"/>
        </dgm:presLayoutVars>
      </dgm:prSet>
      <dgm:spPr/>
    </dgm:pt>
    <dgm:pt modelId="{30453720-EEE4-46BA-8D84-E39E70A7BFA0}" type="pres">
      <dgm:prSet presAssocID="{07420908-97BF-4069-B9FE-6FEBA2119A4E}" presName="node" presStyleLbl="vennNode1" presStyleIdx="2" presStyleCnt="4">
        <dgm:presLayoutVars>
          <dgm:bulletEnabled val="1"/>
        </dgm:presLayoutVars>
      </dgm:prSet>
      <dgm:spPr/>
    </dgm:pt>
    <dgm:pt modelId="{C348D117-BA1C-465E-94AC-05933432AB62}" type="pres">
      <dgm:prSet presAssocID="{CFBB0541-4D7B-415D-ABD0-73C05DE69560}" presName="node" presStyleLbl="vennNode1" presStyleIdx="3" presStyleCnt="4">
        <dgm:presLayoutVars>
          <dgm:bulletEnabled val="1"/>
        </dgm:presLayoutVars>
      </dgm:prSet>
      <dgm:spPr/>
    </dgm:pt>
  </dgm:ptLst>
  <dgm:cxnLst>
    <dgm:cxn modelId="{FCC4D60D-8551-436C-9569-D603DDD4E2A9}" type="presOf" srcId="{CFBB0541-4D7B-415D-ABD0-73C05DE69560}" destId="{C348D117-BA1C-465E-94AC-05933432AB62}" srcOrd="0" destOrd="0" presId="urn:microsoft.com/office/officeart/2005/8/layout/radial3"/>
    <dgm:cxn modelId="{1483661A-E5CC-4EE4-9940-5E40AAEDF2EF}" srcId="{9F33E5FD-4754-43D5-8C7D-7E6D6B3465FE}" destId="{07420908-97BF-4069-B9FE-6FEBA2119A4E}" srcOrd="1" destOrd="0" parTransId="{308A20CD-1659-47B1-B7DF-2F5708C1955F}" sibTransId="{19448072-B25E-42D7-8236-79C674A01054}"/>
    <dgm:cxn modelId="{4A665C27-EC9F-4125-A4C0-041295EB1F95}" type="presOf" srcId="{4D44457E-310E-479A-ABC3-7BB80EA0B06E}" destId="{84361851-F484-429E-B00E-B80B988C4B4A}" srcOrd="0" destOrd="0" presId="urn:microsoft.com/office/officeart/2005/8/layout/radial3"/>
    <dgm:cxn modelId="{3E44D22C-B6E9-4F7D-BA91-BCDC6ACBC50D}" type="presOf" srcId="{07420908-97BF-4069-B9FE-6FEBA2119A4E}" destId="{30453720-EEE4-46BA-8D84-E39E70A7BFA0}" srcOrd="0" destOrd="0" presId="urn:microsoft.com/office/officeart/2005/8/layout/radial3"/>
    <dgm:cxn modelId="{9795925C-DDE8-4307-AC28-FA30A1B1BC4C}" type="presOf" srcId="{9F33E5FD-4754-43D5-8C7D-7E6D6B3465FE}" destId="{D4F6C017-1D8A-4989-A7DD-3C48B2D2D152}" srcOrd="0" destOrd="0" presId="urn:microsoft.com/office/officeart/2005/8/layout/radial3"/>
    <dgm:cxn modelId="{C3C52F6A-713D-4714-8F01-301E1DAEC616}" type="presOf" srcId="{0ABB10B6-6F58-4CE3-A91B-912BD7442E73}" destId="{BD3B0C35-2E15-4B6C-A982-C68549B5FAA1}" srcOrd="0" destOrd="0" presId="urn:microsoft.com/office/officeart/2005/8/layout/radial3"/>
    <dgm:cxn modelId="{892D9A6B-5D77-4C15-A8E7-C50B7C858DDA}" srcId="{9F33E5FD-4754-43D5-8C7D-7E6D6B3465FE}" destId="{4D44457E-310E-479A-ABC3-7BB80EA0B06E}" srcOrd="0" destOrd="0" parTransId="{0C8F6727-79EF-4810-9373-4691A1A6B71C}" sibTransId="{617BB401-7BCC-4218-B88F-299313A6C547}"/>
    <dgm:cxn modelId="{EF6B784C-A14D-406E-9CFE-3E6E4894F66E}" srcId="{0ABB10B6-6F58-4CE3-A91B-912BD7442E73}" destId="{9F33E5FD-4754-43D5-8C7D-7E6D6B3465FE}" srcOrd="0" destOrd="0" parTransId="{B6732590-2768-4464-B8DA-5424F05D44BC}" sibTransId="{ACECCB52-9AE5-400E-8B0F-96166BD3C065}"/>
    <dgm:cxn modelId="{433BFD98-473B-4381-A77E-0619619DF1AE}" srcId="{9F33E5FD-4754-43D5-8C7D-7E6D6B3465FE}" destId="{CFBB0541-4D7B-415D-ABD0-73C05DE69560}" srcOrd="2" destOrd="0" parTransId="{AD741205-EFBE-495B-820E-047384008301}" sibTransId="{2800BE18-DCAD-4943-8239-76F6C0596313}"/>
    <dgm:cxn modelId="{E96E5578-A63C-4400-8274-03FC497D4913}" type="presParOf" srcId="{BD3B0C35-2E15-4B6C-A982-C68549B5FAA1}" destId="{41A333F1-3ADA-40A6-B4DD-64A2F73DE35B}" srcOrd="0" destOrd="0" presId="urn:microsoft.com/office/officeart/2005/8/layout/radial3"/>
    <dgm:cxn modelId="{7BA8C559-C1D2-4FC6-B5B4-E3BFE112BB6D}" type="presParOf" srcId="{41A333F1-3ADA-40A6-B4DD-64A2F73DE35B}" destId="{D4F6C017-1D8A-4989-A7DD-3C48B2D2D152}" srcOrd="0" destOrd="0" presId="urn:microsoft.com/office/officeart/2005/8/layout/radial3"/>
    <dgm:cxn modelId="{9073323F-54BE-4908-A731-DE9A05A967DA}" type="presParOf" srcId="{41A333F1-3ADA-40A6-B4DD-64A2F73DE35B}" destId="{84361851-F484-429E-B00E-B80B988C4B4A}" srcOrd="1" destOrd="0" presId="urn:microsoft.com/office/officeart/2005/8/layout/radial3"/>
    <dgm:cxn modelId="{678E0B25-DEA2-455A-ADD4-C88485DF515D}" type="presParOf" srcId="{41A333F1-3ADA-40A6-B4DD-64A2F73DE35B}" destId="{30453720-EEE4-46BA-8D84-E39E70A7BFA0}" srcOrd="2" destOrd="0" presId="urn:microsoft.com/office/officeart/2005/8/layout/radial3"/>
    <dgm:cxn modelId="{09727D70-B7DC-4B8F-A4E5-AC5143854457}" type="presParOf" srcId="{41A333F1-3ADA-40A6-B4DD-64A2F73DE35B}" destId="{C348D117-BA1C-465E-94AC-05933432AB62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A0DE14-BD83-48B9-B7B1-429D13ED7540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5CD7D68-BC37-4D46-A23B-F8BF513E2E18}">
      <dgm:prSet phldrT="[Texto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  <a:latin typeface="Corbel" panose="020B0503020204020204" pitchFamily="34" charset="0"/>
            </a:rPr>
            <a:t>Currency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5BBAFAC7-0197-4658-B04B-787AB36363AC}" type="parTrans" cxnId="{83254099-3167-47AD-B220-3D9163439B9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3D659EB5-154D-41D3-BE4C-45AF452F0A83}" type="sibTrans" cxnId="{83254099-3167-47AD-B220-3D9163439B9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136F10B0-61BE-4E1A-9A04-F9184AB3E8AE}">
      <dgm:prSet phldrT="[Texto]" custT="1"/>
      <dgm:spPr/>
      <dgm:t>
        <a:bodyPr anchor="ctr" anchorCtr="0"/>
        <a:lstStyle/>
        <a:p>
          <a:r>
            <a:rPr lang="en-US" sz="2000" dirty="0">
              <a:latin typeface="Corbel" panose="020B0503020204020204" pitchFamily="34" charset="0"/>
            </a:rPr>
            <a:t>The timeliness of the information</a:t>
          </a:r>
          <a:endParaRPr lang="es-ES" sz="2000" dirty="0">
            <a:latin typeface="Corbel" panose="020B0503020204020204" pitchFamily="34" charset="0"/>
          </a:endParaRPr>
        </a:p>
      </dgm:t>
    </dgm:pt>
    <dgm:pt modelId="{DF870485-A9B5-42AB-AD06-CE98FAF66B44}" type="parTrans" cxnId="{B528570A-A8A5-4E74-8522-33D758FB8C7D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FF94216-F918-4673-8555-4B808B23329F}" type="sibTrans" cxnId="{B528570A-A8A5-4E74-8522-33D758FB8C7D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E4343FB2-116D-4073-A63F-35089151547B}">
      <dgm:prSet phldrT="[Texto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  <a:latin typeface="Corbel" panose="020B0503020204020204" pitchFamily="34" charset="0"/>
            </a:rPr>
            <a:t>Relevance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308F0C84-E86D-4E99-B365-DFFEA42E1CC4}" type="parTrans" cxnId="{221B208C-5EC5-4AAC-AEE3-209811315C6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9E4EBCD5-B9B6-4FB6-A74B-4F45525C54D8}" type="sibTrans" cxnId="{221B208C-5EC5-4AAC-AEE3-209811315C6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496BC64-9F92-419A-8B26-C78875A8F1D7}">
      <dgm:prSet phldrT="[Texto]" custT="1"/>
      <dgm:spPr/>
      <dgm:t>
        <a:bodyPr anchor="ctr" anchorCtr="0"/>
        <a:lstStyle/>
        <a:p>
          <a:r>
            <a:rPr lang="en-US" sz="2000" dirty="0">
              <a:latin typeface="Corbel" panose="020B0503020204020204" pitchFamily="34" charset="0"/>
            </a:rPr>
            <a:t>The importance of the information for your needs</a:t>
          </a:r>
          <a:endParaRPr lang="es-ES" sz="2000" dirty="0">
            <a:latin typeface="Corbel" panose="020B0503020204020204" pitchFamily="34" charset="0"/>
          </a:endParaRPr>
        </a:p>
      </dgm:t>
    </dgm:pt>
    <dgm:pt modelId="{200AA404-1D88-4F45-8728-7C84081369C0}" type="parTrans" cxnId="{2B081ADB-BC02-4317-8EB8-68DDBC541C57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F04FFED3-FED9-4CAB-8379-76BD162258ED}" type="sibTrans" cxnId="{2B081ADB-BC02-4317-8EB8-68DDBC541C57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1A7A17A-EFCF-47D0-88EA-06E16CBD1A92}">
      <dgm:prSet phldrT="[Texto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  <a:latin typeface="Corbel" panose="020B0503020204020204" pitchFamily="34" charset="0"/>
            </a:rPr>
            <a:t>Authority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BB1EDB8B-273F-4705-A360-CAAAB92385A3}" type="parTrans" cxnId="{E48CFF0F-B78E-4473-A18B-5A9BB287E3B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F15E34E3-4BBF-46A1-9C67-7CB7A26031FE}" type="sibTrans" cxnId="{E48CFF0F-B78E-4473-A18B-5A9BB287E3B9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2BB43535-E75D-4D78-943C-1CC75C069AEF}">
      <dgm:prSet phldrT="[Texto]" custT="1"/>
      <dgm:spPr/>
      <dgm:t>
        <a:bodyPr anchor="ctr" anchorCtr="0"/>
        <a:lstStyle/>
        <a:p>
          <a:r>
            <a:rPr lang="en-US" sz="2000" dirty="0">
              <a:latin typeface="Corbel" panose="020B0503020204020204" pitchFamily="34" charset="0"/>
            </a:rPr>
            <a:t>The source of the information</a:t>
          </a:r>
          <a:endParaRPr lang="es-ES" sz="2000" dirty="0">
            <a:latin typeface="Corbel" panose="020B0503020204020204" pitchFamily="34" charset="0"/>
          </a:endParaRPr>
        </a:p>
      </dgm:t>
    </dgm:pt>
    <dgm:pt modelId="{14E8833B-DC7A-470C-8E06-BF717BAD2309}" type="parTrans" cxnId="{DDCA1FA9-63F6-4711-A7EE-78ECAAB5D91A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63C40AB7-0B8F-40DE-A7AD-D862F8C9F587}" type="sibTrans" cxnId="{DDCA1FA9-63F6-4711-A7EE-78ECAAB5D91A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816C7D1D-9B1F-4526-B0AA-4122A6C6BBDE}">
      <dgm:prSet phldrT="[Texto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  <a:latin typeface="Corbel" panose="020B0503020204020204" pitchFamily="34" charset="0"/>
            </a:rPr>
            <a:t>Accuracy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E540B201-0AA2-478D-9D3F-640E2FDB6340}" type="parTrans" cxnId="{D80BAE66-F89F-460D-A363-2E1374EB26DD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BA8CD66-8920-4E77-8BE9-C648D7C7D8AD}" type="sibTrans" cxnId="{D80BAE66-F89F-460D-A363-2E1374EB26DD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105793AC-8641-4456-A9AA-93643D612338}">
      <dgm:prSet phldrT="[Texto]" custT="1"/>
      <dgm:spPr/>
      <dgm:t>
        <a:bodyPr anchor="ctr" anchorCtr="0"/>
        <a:lstStyle/>
        <a:p>
          <a:r>
            <a:rPr lang="en-US" sz="2000" dirty="0">
              <a:latin typeface="Corbel" panose="020B0503020204020204" pitchFamily="34" charset="0"/>
            </a:rPr>
            <a:t>The reliability, truthfulness, and correctness of the content</a:t>
          </a:r>
          <a:endParaRPr lang="es-ES" sz="2000" dirty="0">
            <a:latin typeface="Corbel" panose="020B0503020204020204" pitchFamily="34" charset="0"/>
          </a:endParaRPr>
        </a:p>
      </dgm:t>
    </dgm:pt>
    <dgm:pt modelId="{3B2C6DDE-5BED-4F3E-A91E-8303BAD45D2A}" type="parTrans" cxnId="{9F338821-B6DB-4E8F-A757-78C252AC0C4E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8C616C9-F699-4807-B2A8-F3F3ABD06383}" type="sibTrans" cxnId="{9F338821-B6DB-4E8F-A757-78C252AC0C4E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30641D2-3912-4918-94C8-DDA3D87982E2}">
      <dgm:prSet phldrT="[Texto]" custT="1"/>
      <dgm:spPr/>
      <dgm:t>
        <a:bodyPr/>
        <a:lstStyle/>
        <a:p>
          <a:r>
            <a:rPr lang="en-US" sz="3200" b="1" dirty="0">
              <a:solidFill>
                <a:srgbClr val="002060"/>
              </a:solidFill>
              <a:latin typeface="Corbel" panose="020B0503020204020204" pitchFamily="34" charset="0"/>
            </a:rPr>
            <a:t>Purpose</a:t>
          </a:r>
          <a:endParaRPr lang="es-ES" sz="3200" dirty="0">
            <a:solidFill>
              <a:srgbClr val="002060"/>
            </a:solidFill>
            <a:latin typeface="Corbel" panose="020B0503020204020204" pitchFamily="34" charset="0"/>
          </a:endParaRPr>
        </a:p>
      </dgm:t>
    </dgm:pt>
    <dgm:pt modelId="{196674BC-36BA-4C09-95F8-54153B91A1C2}" type="parTrans" cxnId="{286BB900-7351-4FBB-846D-37A57407516C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4DA26F26-1ECF-48E8-A4FE-30F821C71B7E}" type="sibTrans" cxnId="{286BB900-7351-4FBB-846D-37A57407516C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200F8DB6-E7DF-4BE9-90BB-9262F6D61378}">
      <dgm:prSet phldrT="[Texto]" custT="1"/>
      <dgm:spPr/>
      <dgm:t>
        <a:bodyPr anchor="ctr" anchorCtr="0"/>
        <a:lstStyle/>
        <a:p>
          <a:r>
            <a:rPr lang="en-US" sz="2000" dirty="0">
              <a:latin typeface="Corbel" panose="020B0503020204020204" pitchFamily="34" charset="0"/>
            </a:rPr>
            <a:t>The reason the information exists</a:t>
          </a:r>
          <a:endParaRPr lang="es-ES" sz="2000" dirty="0">
            <a:latin typeface="Corbel" panose="020B0503020204020204" pitchFamily="34" charset="0"/>
          </a:endParaRPr>
        </a:p>
      </dgm:t>
    </dgm:pt>
    <dgm:pt modelId="{59BCB19B-401D-4190-B4BB-083201CEE80F}" type="parTrans" cxnId="{3EC40F7E-176D-4DA5-B4AF-43C2B5752AF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629C10F2-E9E7-4453-9725-B7CBB208FF62}" type="sibTrans" cxnId="{3EC40F7E-176D-4DA5-B4AF-43C2B5752AF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E4368D05-836D-4118-8C81-0E76925F20E6}" type="pres">
      <dgm:prSet presAssocID="{5EA0DE14-BD83-48B9-B7B1-429D13ED7540}" presName="Name0" presStyleCnt="0">
        <dgm:presLayoutVars>
          <dgm:dir/>
          <dgm:animLvl val="lvl"/>
          <dgm:resizeHandles/>
        </dgm:presLayoutVars>
      </dgm:prSet>
      <dgm:spPr/>
    </dgm:pt>
    <dgm:pt modelId="{5ABB24C0-1E34-4AB6-86D1-179AD88790AB}" type="pres">
      <dgm:prSet presAssocID="{B5CD7D68-BC37-4D46-A23B-F8BF513E2E18}" presName="linNode" presStyleCnt="0"/>
      <dgm:spPr/>
    </dgm:pt>
    <dgm:pt modelId="{E33055B6-25DC-450E-92F6-903828FD94D3}" type="pres">
      <dgm:prSet presAssocID="{B5CD7D68-BC37-4D46-A23B-F8BF513E2E18}" presName="parentShp" presStyleLbl="node1" presStyleIdx="0" presStyleCnt="5">
        <dgm:presLayoutVars>
          <dgm:bulletEnabled val="1"/>
        </dgm:presLayoutVars>
      </dgm:prSet>
      <dgm:spPr/>
    </dgm:pt>
    <dgm:pt modelId="{055E75A9-0B4C-4591-8FFC-4E1DD28D0EA8}" type="pres">
      <dgm:prSet presAssocID="{B5CD7D68-BC37-4D46-A23B-F8BF513E2E18}" presName="childShp" presStyleLbl="bgAccFollowNode1" presStyleIdx="0" presStyleCnt="5">
        <dgm:presLayoutVars>
          <dgm:bulletEnabled val="1"/>
        </dgm:presLayoutVars>
      </dgm:prSet>
      <dgm:spPr/>
    </dgm:pt>
    <dgm:pt modelId="{5E807F55-658F-4E3B-84C6-2A34491A9011}" type="pres">
      <dgm:prSet presAssocID="{3D659EB5-154D-41D3-BE4C-45AF452F0A83}" presName="spacing" presStyleCnt="0"/>
      <dgm:spPr/>
    </dgm:pt>
    <dgm:pt modelId="{A7A80E00-B919-44C6-94D6-64415796CA53}" type="pres">
      <dgm:prSet presAssocID="{E4343FB2-116D-4073-A63F-35089151547B}" presName="linNode" presStyleCnt="0"/>
      <dgm:spPr/>
    </dgm:pt>
    <dgm:pt modelId="{7B89ECB7-969A-4CED-BC98-8CC946ACF865}" type="pres">
      <dgm:prSet presAssocID="{E4343FB2-116D-4073-A63F-35089151547B}" presName="parentShp" presStyleLbl="node1" presStyleIdx="1" presStyleCnt="5">
        <dgm:presLayoutVars>
          <dgm:bulletEnabled val="1"/>
        </dgm:presLayoutVars>
      </dgm:prSet>
      <dgm:spPr/>
    </dgm:pt>
    <dgm:pt modelId="{3D116FC7-12F1-4CF5-A200-435E4AED9750}" type="pres">
      <dgm:prSet presAssocID="{E4343FB2-116D-4073-A63F-35089151547B}" presName="childShp" presStyleLbl="bgAccFollowNode1" presStyleIdx="1" presStyleCnt="5">
        <dgm:presLayoutVars>
          <dgm:bulletEnabled val="1"/>
        </dgm:presLayoutVars>
      </dgm:prSet>
      <dgm:spPr/>
    </dgm:pt>
    <dgm:pt modelId="{BCAEC965-43F3-4908-81A8-D59D218CDA4E}" type="pres">
      <dgm:prSet presAssocID="{9E4EBCD5-B9B6-4FB6-A74B-4F45525C54D8}" presName="spacing" presStyleCnt="0"/>
      <dgm:spPr/>
    </dgm:pt>
    <dgm:pt modelId="{39D85AEB-CCA4-4763-8BCA-ABE63765C81A}" type="pres">
      <dgm:prSet presAssocID="{D1A7A17A-EFCF-47D0-88EA-06E16CBD1A92}" presName="linNode" presStyleCnt="0"/>
      <dgm:spPr/>
    </dgm:pt>
    <dgm:pt modelId="{87966CAD-831C-4951-B427-38C924C75806}" type="pres">
      <dgm:prSet presAssocID="{D1A7A17A-EFCF-47D0-88EA-06E16CBD1A92}" presName="parentShp" presStyleLbl="node1" presStyleIdx="2" presStyleCnt="5">
        <dgm:presLayoutVars>
          <dgm:bulletEnabled val="1"/>
        </dgm:presLayoutVars>
      </dgm:prSet>
      <dgm:spPr/>
    </dgm:pt>
    <dgm:pt modelId="{5F67132A-5EAE-463E-9C9C-9E8668F08765}" type="pres">
      <dgm:prSet presAssocID="{D1A7A17A-EFCF-47D0-88EA-06E16CBD1A92}" presName="childShp" presStyleLbl="bgAccFollowNode1" presStyleIdx="2" presStyleCnt="5">
        <dgm:presLayoutVars>
          <dgm:bulletEnabled val="1"/>
        </dgm:presLayoutVars>
      </dgm:prSet>
      <dgm:spPr/>
    </dgm:pt>
    <dgm:pt modelId="{24B77A35-1537-437D-A271-3C5E2FCF0C42}" type="pres">
      <dgm:prSet presAssocID="{F15E34E3-4BBF-46A1-9C67-7CB7A26031FE}" presName="spacing" presStyleCnt="0"/>
      <dgm:spPr/>
    </dgm:pt>
    <dgm:pt modelId="{82CA54A2-DBF5-483B-8281-E75C1F23FCDB}" type="pres">
      <dgm:prSet presAssocID="{816C7D1D-9B1F-4526-B0AA-4122A6C6BBDE}" presName="linNode" presStyleCnt="0"/>
      <dgm:spPr/>
    </dgm:pt>
    <dgm:pt modelId="{ED133A65-D9AB-4DA7-9470-5BA4C4187F89}" type="pres">
      <dgm:prSet presAssocID="{816C7D1D-9B1F-4526-B0AA-4122A6C6BBDE}" presName="parentShp" presStyleLbl="node1" presStyleIdx="3" presStyleCnt="5">
        <dgm:presLayoutVars>
          <dgm:bulletEnabled val="1"/>
        </dgm:presLayoutVars>
      </dgm:prSet>
      <dgm:spPr/>
    </dgm:pt>
    <dgm:pt modelId="{E146C889-B3CE-48BE-99D8-B9133D40C19F}" type="pres">
      <dgm:prSet presAssocID="{816C7D1D-9B1F-4526-B0AA-4122A6C6BBDE}" presName="childShp" presStyleLbl="bgAccFollowNode1" presStyleIdx="3" presStyleCnt="5">
        <dgm:presLayoutVars>
          <dgm:bulletEnabled val="1"/>
        </dgm:presLayoutVars>
      </dgm:prSet>
      <dgm:spPr/>
    </dgm:pt>
    <dgm:pt modelId="{A7E67F43-98B0-430D-9077-88CEE606D4A5}" type="pres">
      <dgm:prSet presAssocID="{7BA8CD66-8920-4E77-8BE9-C648D7C7D8AD}" presName="spacing" presStyleCnt="0"/>
      <dgm:spPr/>
    </dgm:pt>
    <dgm:pt modelId="{44ACC82A-F4AD-447E-94F8-3FFDA42A1635}" type="pres">
      <dgm:prSet presAssocID="{730641D2-3912-4918-94C8-DDA3D87982E2}" presName="linNode" presStyleCnt="0"/>
      <dgm:spPr/>
    </dgm:pt>
    <dgm:pt modelId="{9088EDE4-08D6-4320-A07A-060BB7F7EB04}" type="pres">
      <dgm:prSet presAssocID="{730641D2-3912-4918-94C8-DDA3D87982E2}" presName="parentShp" presStyleLbl="node1" presStyleIdx="4" presStyleCnt="5">
        <dgm:presLayoutVars>
          <dgm:bulletEnabled val="1"/>
        </dgm:presLayoutVars>
      </dgm:prSet>
      <dgm:spPr/>
    </dgm:pt>
    <dgm:pt modelId="{657B2500-9B60-4A7F-AE84-DC7532AEA2B2}" type="pres">
      <dgm:prSet presAssocID="{730641D2-3912-4918-94C8-DDA3D87982E2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286BB900-7351-4FBB-846D-37A57407516C}" srcId="{5EA0DE14-BD83-48B9-B7B1-429D13ED7540}" destId="{730641D2-3912-4918-94C8-DDA3D87982E2}" srcOrd="4" destOrd="0" parTransId="{196674BC-36BA-4C09-95F8-54153B91A1C2}" sibTransId="{4DA26F26-1ECF-48E8-A4FE-30F821C71B7E}"/>
    <dgm:cxn modelId="{B528570A-A8A5-4E74-8522-33D758FB8C7D}" srcId="{B5CD7D68-BC37-4D46-A23B-F8BF513E2E18}" destId="{136F10B0-61BE-4E1A-9A04-F9184AB3E8AE}" srcOrd="0" destOrd="0" parTransId="{DF870485-A9B5-42AB-AD06-CE98FAF66B44}" sibTransId="{AFF94216-F918-4673-8555-4B808B23329F}"/>
    <dgm:cxn modelId="{E48CFF0F-B78E-4473-A18B-5A9BB287E3B9}" srcId="{5EA0DE14-BD83-48B9-B7B1-429D13ED7540}" destId="{D1A7A17A-EFCF-47D0-88EA-06E16CBD1A92}" srcOrd="2" destOrd="0" parTransId="{BB1EDB8B-273F-4705-A360-CAAAB92385A3}" sibTransId="{F15E34E3-4BBF-46A1-9C67-7CB7A26031FE}"/>
    <dgm:cxn modelId="{9F338821-B6DB-4E8F-A757-78C252AC0C4E}" srcId="{816C7D1D-9B1F-4526-B0AA-4122A6C6BBDE}" destId="{105793AC-8641-4456-A9AA-93643D612338}" srcOrd="0" destOrd="0" parTransId="{3B2C6DDE-5BED-4F3E-A91E-8303BAD45D2A}" sibTransId="{78C616C9-F699-4807-B2A8-F3F3ABD06383}"/>
    <dgm:cxn modelId="{349A5122-C4C7-41CF-ADFF-060E8544F55B}" type="presOf" srcId="{E4343FB2-116D-4073-A63F-35089151547B}" destId="{7B89ECB7-969A-4CED-BC98-8CC946ACF865}" srcOrd="0" destOrd="0" presId="urn:microsoft.com/office/officeart/2005/8/layout/vList6"/>
    <dgm:cxn modelId="{AC5A4624-0A3E-4CD7-9CBF-A973DA380974}" type="presOf" srcId="{A496BC64-9F92-419A-8B26-C78875A8F1D7}" destId="{3D116FC7-12F1-4CF5-A200-435E4AED9750}" srcOrd="0" destOrd="0" presId="urn:microsoft.com/office/officeart/2005/8/layout/vList6"/>
    <dgm:cxn modelId="{4326AD2F-D47E-4602-A6F4-735559293D57}" type="presOf" srcId="{730641D2-3912-4918-94C8-DDA3D87982E2}" destId="{9088EDE4-08D6-4320-A07A-060BB7F7EB04}" srcOrd="0" destOrd="0" presId="urn:microsoft.com/office/officeart/2005/8/layout/vList6"/>
    <dgm:cxn modelId="{67A7F244-8BA7-4BCC-B362-6F121D83CFE0}" type="presOf" srcId="{136F10B0-61BE-4E1A-9A04-F9184AB3E8AE}" destId="{055E75A9-0B4C-4591-8FFC-4E1DD28D0EA8}" srcOrd="0" destOrd="0" presId="urn:microsoft.com/office/officeart/2005/8/layout/vList6"/>
    <dgm:cxn modelId="{D80BAE66-F89F-460D-A363-2E1374EB26DD}" srcId="{5EA0DE14-BD83-48B9-B7B1-429D13ED7540}" destId="{816C7D1D-9B1F-4526-B0AA-4122A6C6BBDE}" srcOrd="3" destOrd="0" parTransId="{E540B201-0AA2-478D-9D3F-640E2FDB6340}" sibTransId="{7BA8CD66-8920-4E77-8BE9-C648D7C7D8AD}"/>
    <dgm:cxn modelId="{22044C47-1C63-4845-AAAB-5CB51EB2D1CF}" type="presOf" srcId="{200F8DB6-E7DF-4BE9-90BB-9262F6D61378}" destId="{657B2500-9B60-4A7F-AE84-DC7532AEA2B2}" srcOrd="0" destOrd="0" presId="urn:microsoft.com/office/officeart/2005/8/layout/vList6"/>
    <dgm:cxn modelId="{EAA68651-0A35-4C58-B24D-8BA762A95623}" type="presOf" srcId="{816C7D1D-9B1F-4526-B0AA-4122A6C6BBDE}" destId="{ED133A65-D9AB-4DA7-9470-5BA4C4187F89}" srcOrd="0" destOrd="0" presId="urn:microsoft.com/office/officeart/2005/8/layout/vList6"/>
    <dgm:cxn modelId="{5B5E1859-C4A3-4BF0-9FF7-EBFE8E48F833}" type="presOf" srcId="{2BB43535-E75D-4D78-943C-1CC75C069AEF}" destId="{5F67132A-5EAE-463E-9C9C-9E8668F08765}" srcOrd="0" destOrd="0" presId="urn:microsoft.com/office/officeart/2005/8/layout/vList6"/>
    <dgm:cxn modelId="{178A685A-D176-43DB-9DC9-BC549C0DBB19}" type="presOf" srcId="{105793AC-8641-4456-A9AA-93643D612338}" destId="{E146C889-B3CE-48BE-99D8-B9133D40C19F}" srcOrd="0" destOrd="0" presId="urn:microsoft.com/office/officeart/2005/8/layout/vList6"/>
    <dgm:cxn modelId="{3EC40F7E-176D-4DA5-B4AF-43C2B5752AF3}" srcId="{730641D2-3912-4918-94C8-DDA3D87982E2}" destId="{200F8DB6-E7DF-4BE9-90BB-9262F6D61378}" srcOrd="0" destOrd="0" parTransId="{59BCB19B-401D-4190-B4BB-083201CEE80F}" sibTransId="{629C10F2-E9E7-4453-9725-B7CBB208FF62}"/>
    <dgm:cxn modelId="{221B208C-5EC5-4AAC-AEE3-209811315C69}" srcId="{5EA0DE14-BD83-48B9-B7B1-429D13ED7540}" destId="{E4343FB2-116D-4073-A63F-35089151547B}" srcOrd="1" destOrd="0" parTransId="{308F0C84-E86D-4E99-B365-DFFEA42E1CC4}" sibTransId="{9E4EBCD5-B9B6-4FB6-A74B-4F45525C54D8}"/>
    <dgm:cxn modelId="{83254099-3167-47AD-B220-3D9163439B93}" srcId="{5EA0DE14-BD83-48B9-B7B1-429D13ED7540}" destId="{B5CD7D68-BC37-4D46-A23B-F8BF513E2E18}" srcOrd="0" destOrd="0" parTransId="{5BBAFAC7-0197-4658-B04B-787AB36363AC}" sibTransId="{3D659EB5-154D-41D3-BE4C-45AF452F0A83}"/>
    <dgm:cxn modelId="{DDCA1FA9-63F6-4711-A7EE-78ECAAB5D91A}" srcId="{D1A7A17A-EFCF-47D0-88EA-06E16CBD1A92}" destId="{2BB43535-E75D-4D78-943C-1CC75C069AEF}" srcOrd="0" destOrd="0" parTransId="{14E8833B-DC7A-470C-8E06-BF717BAD2309}" sibTransId="{63C40AB7-0B8F-40DE-A7AD-D862F8C9F587}"/>
    <dgm:cxn modelId="{AA4DA7A9-C3CF-4880-9128-27E95D9BEB90}" type="presOf" srcId="{5EA0DE14-BD83-48B9-B7B1-429D13ED7540}" destId="{E4368D05-836D-4118-8C81-0E76925F20E6}" srcOrd="0" destOrd="0" presId="urn:microsoft.com/office/officeart/2005/8/layout/vList6"/>
    <dgm:cxn modelId="{2B081ADB-BC02-4317-8EB8-68DDBC541C57}" srcId="{E4343FB2-116D-4073-A63F-35089151547B}" destId="{A496BC64-9F92-419A-8B26-C78875A8F1D7}" srcOrd="0" destOrd="0" parTransId="{200AA404-1D88-4F45-8728-7C84081369C0}" sibTransId="{F04FFED3-FED9-4CAB-8379-76BD162258ED}"/>
    <dgm:cxn modelId="{6B3466E6-3C01-409D-A3EB-ACBBF23C7C08}" type="presOf" srcId="{D1A7A17A-EFCF-47D0-88EA-06E16CBD1A92}" destId="{87966CAD-831C-4951-B427-38C924C75806}" srcOrd="0" destOrd="0" presId="urn:microsoft.com/office/officeart/2005/8/layout/vList6"/>
    <dgm:cxn modelId="{72E4D2EB-A7B6-46DE-9D1E-29D05B94334A}" type="presOf" srcId="{B5CD7D68-BC37-4D46-A23B-F8BF513E2E18}" destId="{E33055B6-25DC-450E-92F6-903828FD94D3}" srcOrd="0" destOrd="0" presId="urn:microsoft.com/office/officeart/2005/8/layout/vList6"/>
    <dgm:cxn modelId="{7DA3D704-A696-4D90-8696-20682FFB8531}" type="presParOf" srcId="{E4368D05-836D-4118-8C81-0E76925F20E6}" destId="{5ABB24C0-1E34-4AB6-86D1-179AD88790AB}" srcOrd="0" destOrd="0" presId="urn:microsoft.com/office/officeart/2005/8/layout/vList6"/>
    <dgm:cxn modelId="{9DB31BE3-5562-4F48-BB22-FEE2EC844134}" type="presParOf" srcId="{5ABB24C0-1E34-4AB6-86D1-179AD88790AB}" destId="{E33055B6-25DC-450E-92F6-903828FD94D3}" srcOrd="0" destOrd="0" presId="urn:microsoft.com/office/officeart/2005/8/layout/vList6"/>
    <dgm:cxn modelId="{022D9FE1-B5EB-4F7B-AF78-22DDAE22F013}" type="presParOf" srcId="{5ABB24C0-1E34-4AB6-86D1-179AD88790AB}" destId="{055E75A9-0B4C-4591-8FFC-4E1DD28D0EA8}" srcOrd="1" destOrd="0" presId="urn:microsoft.com/office/officeart/2005/8/layout/vList6"/>
    <dgm:cxn modelId="{DE295B69-E2C1-44A3-BAFC-1502615C9839}" type="presParOf" srcId="{E4368D05-836D-4118-8C81-0E76925F20E6}" destId="{5E807F55-658F-4E3B-84C6-2A34491A9011}" srcOrd="1" destOrd="0" presId="urn:microsoft.com/office/officeart/2005/8/layout/vList6"/>
    <dgm:cxn modelId="{CFF30BEA-E3C0-4F9F-A137-1988DFEAC866}" type="presParOf" srcId="{E4368D05-836D-4118-8C81-0E76925F20E6}" destId="{A7A80E00-B919-44C6-94D6-64415796CA53}" srcOrd="2" destOrd="0" presId="urn:microsoft.com/office/officeart/2005/8/layout/vList6"/>
    <dgm:cxn modelId="{41C42ABF-42AA-4BFC-B129-FFA6AF7F4CB5}" type="presParOf" srcId="{A7A80E00-B919-44C6-94D6-64415796CA53}" destId="{7B89ECB7-969A-4CED-BC98-8CC946ACF865}" srcOrd="0" destOrd="0" presId="urn:microsoft.com/office/officeart/2005/8/layout/vList6"/>
    <dgm:cxn modelId="{E5A352FE-928F-49E0-93AA-E0C2A3EAC57C}" type="presParOf" srcId="{A7A80E00-B919-44C6-94D6-64415796CA53}" destId="{3D116FC7-12F1-4CF5-A200-435E4AED9750}" srcOrd="1" destOrd="0" presId="urn:microsoft.com/office/officeart/2005/8/layout/vList6"/>
    <dgm:cxn modelId="{45CC6E42-FB56-429C-99D0-5B44C3127F4A}" type="presParOf" srcId="{E4368D05-836D-4118-8C81-0E76925F20E6}" destId="{BCAEC965-43F3-4908-81A8-D59D218CDA4E}" srcOrd="3" destOrd="0" presId="urn:microsoft.com/office/officeart/2005/8/layout/vList6"/>
    <dgm:cxn modelId="{070B5FFA-BB69-4D22-851E-2869BF92C0D1}" type="presParOf" srcId="{E4368D05-836D-4118-8C81-0E76925F20E6}" destId="{39D85AEB-CCA4-4763-8BCA-ABE63765C81A}" srcOrd="4" destOrd="0" presId="urn:microsoft.com/office/officeart/2005/8/layout/vList6"/>
    <dgm:cxn modelId="{7B7755E9-2884-4B5C-951A-027DF855CBCD}" type="presParOf" srcId="{39D85AEB-CCA4-4763-8BCA-ABE63765C81A}" destId="{87966CAD-831C-4951-B427-38C924C75806}" srcOrd="0" destOrd="0" presId="urn:microsoft.com/office/officeart/2005/8/layout/vList6"/>
    <dgm:cxn modelId="{6176C04C-2C25-4F12-BF16-B270DDFCC69D}" type="presParOf" srcId="{39D85AEB-CCA4-4763-8BCA-ABE63765C81A}" destId="{5F67132A-5EAE-463E-9C9C-9E8668F08765}" srcOrd="1" destOrd="0" presId="urn:microsoft.com/office/officeart/2005/8/layout/vList6"/>
    <dgm:cxn modelId="{E4B77591-8243-4A57-9C44-70EC6410D55C}" type="presParOf" srcId="{E4368D05-836D-4118-8C81-0E76925F20E6}" destId="{24B77A35-1537-437D-A271-3C5E2FCF0C42}" srcOrd="5" destOrd="0" presId="urn:microsoft.com/office/officeart/2005/8/layout/vList6"/>
    <dgm:cxn modelId="{8CE9FA85-4B86-4BFF-AF4B-03DC75F4B4C3}" type="presParOf" srcId="{E4368D05-836D-4118-8C81-0E76925F20E6}" destId="{82CA54A2-DBF5-483B-8281-E75C1F23FCDB}" srcOrd="6" destOrd="0" presId="urn:microsoft.com/office/officeart/2005/8/layout/vList6"/>
    <dgm:cxn modelId="{CB716D6B-263B-4E0E-BDDD-91B01CA1BF13}" type="presParOf" srcId="{82CA54A2-DBF5-483B-8281-E75C1F23FCDB}" destId="{ED133A65-D9AB-4DA7-9470-5BA4C4187F89}" srcOrd="0" destOrd="0" presId="urn:microsoft.com/office/officeart/2005/8/layout/vList6"/>
    <dgm:cxn modelId="{1F40E560-C9FA-4342-989D-1D2CC1C24F3A}" type="presParOf" srcId="{82CA54A2-DBF5-483B-8281-E75C1F23FCDB}" destId="{E146C889-B3CE-48BE-99D8-B9133D40C19F}" srcOrd="1" destOrd="0" presId="urn:microsoft.com/office/officeart/2005/8/layout/vList6"/>
    <dgm:cxn modelId="{0CDC4D9E-8C98-4ABB-BFA6-AA2DBCB27414}" type="presParOf" srcId="{E4368D05-836D-4118-8C81-0E76925F20E6}" destId="{A7E67F43-98B0-430D-9077-88CEE606D4A5}" srcOrd="7" destOrd="0" presId="urn:microsoft.com/office/officeart/2005/8/layout/vList6"/>
    <dgm:cxn modelId="{28A2B309-25EF-454A-B7CC-0FE913F8AF26}" type="presParOf" srcId="{E4368D05-836D-4118-8C81-0E76925F20E6}" destId="{44ACC82A-F4AD-447E-94F8-3FFDA42A1635}" srcOrd="8" destOrd="0" presId="urn:microsoft.com/office/officeart/2005/8/layout/vList6"/>
    <dgm:cxn modelId="{AAA2930B-4EAE-4622-8E55-21D601537AFF}" type="presParOf" srcId="{44ACC82A-F4AD-447E-94F8-3FFDA42A1635}" destId="{9088EDE4-08D6-4320-A07A-060BB7F7EB04}" srcOrd="0" destOrd="0" presId="urn:microsoft.com/office/officeart/2005/8/layout/vList6"/>
    <dgm:cxn modelId="{2FBBB1AB-5220-4880-96D9-70B7DBF4E60F}" type="presParOf" srcId="{44ACC82A-F4AD-447E-94F8-3FFDA42A1635}" destId="{657B2500-9B60-4A7F-AE84-DC7532AEA2B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C873F-8697-4E77-B26D-78CD32BC1CDB}">
      <dsp:nvSpPr>
        <dsp:cNvPr id="0" name=""/>
        <dsp:cNvSpPr/>
      </dsp:nvSpPr>
      <dsp:spPr>
        <a:xfrm>
          <a:off x="36" y="63177"/>
          <a:ext cx="3480753" cy="11552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 err="1">
              <a:solidFill>
                <a:srgbClr val="002060"/>
              </a:solidFill>
              <a:latin typeface="Corbel" panose="020B0503020204020204" pitchFamily="34" charset="0"/>
            </a:rPr>
            <a:t>Qualitative</a:t>
          </a:r>
          <a:r>
            <a:rPr lang="es-ES" sz="3200" kern="1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3200" kern="1200" dirty="0" err="1">
              <a:solidFill>
                <a:srgbClr val="002060"/>
              </a:solidFill>
              <a:latin typeface="Corbel" panose="020B0503020204020204" pitchFamily="34" charset="0"/>
            </a:rPr>
            <a:t>sources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6" y="63177"/>
        <a:ext cx="3480753" cy="1155207"/>
      </dsp:txXfrm>
    </dsp:sp>
    <dsp:sp modelId="{E0AD9D84-92AB-40FC-B64E-45023F3A8BE9}">
      <dsp:nvSpPr>
        <dsp:cNvPr id="0" name=""/>
        <dsp:cNvSpPr/>
      </dsp:nvSpPr>
      <dsp:spPr>
        <a:xfrm>
          <a:off x="36" y="1218384"/>
          <a:ext cx="3480753" cy="36837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fr-FR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Primary</a:t>
          </a:r>
          <a:r>
            <a:rPr lang="fr-FR" sz="2200" kern="1200" dirty="0">
              <a:solidFill>
                <a:srgbClr val="002060"/>
              </a:solidFill>
              <a:latin typeface="Corbel" panose="020B0503020204020204" pitchFamily="34" charset="0"/>
            </a:rPr>
            <a:t> sources: interviews, </a:t>
          </a:r>
          <a:r>
            <a:rPr lang="fr-FR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guided</a:t>
          </a:r>
          <a:r>
            <a:rPr lang="fr-FR" sz="2200" kern="1200" dirty="0">
              <a:solidFill>
                <a:srgbClr val="002060"/>
              </a:solidFill>
              <a:latin typeface="Corbel" panose="020B0503020204020204" pitchFamily="34" charset="0"/>
            </a:rPr>
            <a:t> questionnaires, questionnaires, etc.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en-US" sz="2200" kern="1200" dirty="0">
              <a:solidFill>
                <a:srgbClr val="002060"/>
              </a:solidFill>
              <a:latin typeface="Corbel" panose="020B0503020204020204" pitchFamily="34" charset="0"/>
            </a:rPr>
            <a:t>Used for the analysis of </a:t>
          </a:r>
          <a:r>
            <a:rPr lang="es-ES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areas</a:t>
          </a:r>
          <a:r>
            <a:rPr lang="es-ES" sz="2200" kern="1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of</a:t>
          </a:r>
          <a:r>
            <a:rPr lang="es-ES" sz="2200" kern="1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recent</a:t>
          </a:r>
          <a:r>
            <a:rPr lang="es-ES" sz="2200" kern="1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2200" kern="1200" dirty="0" err="1">
              <a:solidFill>
                <a:srgbClr val="002060"/>
              </a:solidFill>
              <a:latin typeface="Corbel" panose="020B0503020204020204" pitchFamily="34" charset="0"/>
            </a:rPr>
            <a:t>knowledge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en-US" sz="2200" kern="1200" dirty="0">
              <a:solidFill>
                <a:srgbClr val="002060"/>
              </a:solidFill>
              <a:latin typeface="Corbel" panose="020B0503020204020204" pitchFamily="34" charset="0"/>
            </a:rPr>
            <a:t>Formulation of new theories or knowledge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6" y="1218384"/>
        <a:ext cx="3480753" cy="3683790"/>
      </dsp:txXfrm>
    </dsp:sp>
    <dsp:sp modelId="{FB90A219-A606-4450-912B-60EC65269B6D}">
      <dsp:nvSpPr>
        <dsp:cNvPr id="0" name=""/>
        <dsp:cNvSpPr/>
      </dsp:nvSpPr>
      <dsp:spPr>
        <a:xfrm>
          <a:off x="3968130" y="36630"/>
          <a:ext cx="3480753" cy="11552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 err="1">
              <a:solidFill>
                <a:srgbClr val="002060"/>
              </a:solidFill>
              <a:latin typeface="Corbel" panose="020B0503020204020204" pitchFamily="34" charset="0"/>
            </a:rPr>
            <a:t>Quantitative</a:t>
          </a:r>
          <a:r>
            <a:rPr lang="es-ES" sz="3200" kern="1200" dirty="0">
              <a:solidFill>
                <a:srgbClr val="002060"/>
              </a:solidFill>
              <a:latin typeface="Corbel" panose="020B0503020204020204" pitchFamily="34" charset="0"/>
            </a:rPr>
            <a:t> </a:t>
          </a:r>
          <a:r>
            <a:rPr lang="es-ES" sz="3200" kern="1200" dirty="0" err="1">
              <a:solidFill>
                <a:srgbClr val="002060"/>
              </a:solidFill>
              <a:latin typeface="Corbel" panose="020B0503020204020204" pitchFamily="34" charset="0"/>
            </a:rPr>
            <a:t>sources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68130" y="36630"/>
        <a:ext cx="3480753" cy="1155207"/>
      </dsp:txXfrm>
    </dsp:sp>
    <dsp:sp modelId="{7694C845-FBD3-4193-B689-0FCFE8B18E71}">
      <dsp:nvSpPr>
        <dsp:cNvPr id="0" name=""/>
        <dsp:cNvSpPr/>
      </dsp:nvSpPr>
      <dsp:spPr>
        <a:xfrm>
          <a:off x="3968095" y="1218384"/>
          <a:ext cx="3480753" cy="368379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en-US" sz="2200" kern="1200" dirty="0">
              <a:solidFill>
                <a:srgbClr val="002060"/>
              </a:solidFill>
              <a:latin typeface="Corbel" panose="020B0503020204020204" pitchFamily="34" charset="0"/>
            </a:rPr>
            <a:t>Primary sources: Data obtained through questionnaires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en-US" sz="2200" kern="1200" dirty="0">
              <a:solidFill>
                <a:srgbClr val="002060"/>
              </a:solidFill>
              <a:latin typeface="Corbel" panose="020B0503020204020204" pitchFamily="34" charset="0"/>
            </a:rPr>
            <a:t>Used for fact checking or data verification.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ts val="2400"/>
            </a:spcAft>
            <a:buChar char="•"/>
          </a:pPr>
          <a:r>
            <a:rPr lang="en-US" sz="2200" kern="1200" dirty="0">
              <a:solidFill>
                <a:srgbClr val="002060"/>
              </a:solidFill>
              <a:latin typeface="Corbel" panose="020B0503020204020204" pitchFamily="34" charset="0"/>
            </a:rPr>
            <a:t>Used in situations that have been previously analyzed exhaustively</a:t>
          </a:r>
          <a:endParaRPr lang="es-ES" sz="2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68095" y="1218384"/>
        <a:ext cx="3480753" cy="36837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4BCEF-BC07-4527-ACF7-58A72FAE86E4}">
      <dsp:nvSpPr>
        <dsp:cNvPr id="0" name=""/>
        <dsp:cNvSpPr/>
      </dsp:nvSpPr>
      <dsp:spPr>
        <a:xfrm>
          <a:off x="0" y="0"/>
          <a:ext cx="8128000" cy="22056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 err="1">
              <a:latin typeface="Corbel" panose="020B0503020204020204" pitchFamily="34" charset="0"/>
            </a:rPr>
            <a:t>Robustness</a:t>
          </a:r>
          <a:r>
            <a:rPr lang="es-ES" sz="2800" kern="1200" dirty="0">
              <a:latin typeface="Corbel" panose="020B0503020204020204" pitchFamily="34" charset="0"/>
            </a:rPr>
            <a:t>: A </a:t>
          </a:r>
          <a:r>
            <a:rPr lang="es-ES" sz="2800" kern="1200" dirty="0" err="1">
              <a:latin typeface="Corbel" panose="020B0503020204020204" pitchFamily="34" charset="0"/>
            </a:rPr>
            <a:t>finding</a:t>
          </a:r>
          <a:r>
            <a:rPr lang="es-ES" sz="2800" kern="1200" dirty="0">
              <a:latin typeface="Corbel" panose="020B0503020204020204" pitchFamily="34" charset="0"/>
            </a:rPr>
            <a:t> </a:t>
          </a:r>
          <a:r>
            <a:rPr lang="en-US" sz="2800" kern="1200" dirty="0">
              <a:latin typeface="Corbel" panose="020B0503020204020204" pitchFamily="34" charset="0"/>
            </a:rPr>
            <a:t>is robust if it is observed regardless of small or incidental changes in experimental variables</a:t>
          </a:r>
          <a:endParaRPr lang="es-ES" sz="2800" kern="1200" dirty="0">
            <a:latin typeface="Corbel" panose="020B0503020204020204" pitchFamily="34" charset="0"/>
          </a:endParaRPr>
        </a:p>
      </dsp:txBody>
      <dsp:txXfrm>
        <a:off x="1846166" y="0"/>
        <a:ext cx="6281833" cy="2205661"/>
      </dsp:txXfrm>
    </dsp:sp>
    <dsp:sp modelId="{A0EF4902-7E00-4AF8-BB9B-90BD0153C786}">
      <dsp:nvSpPr>
        <dsp:cNvPr id="0" name=""/>
        <dsp:cNvSpPr/>
      </dsp:nvSpPr>
      <dsp:spPr>
        <a:xfrm>
          <a:off x="220566" y="220566"/>
          <a:ext cx="1625600" cy="176452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0AD1E-3E5F-4310-B829-4C2D85C3A2F6}">
      <dsp:nvSpPr>
        <dsp:cNvPr id="0" name=""/>
        <dsp:cNvSpPr/>
      </dsp:nvSpPr>
      <dsp:spPr>
        <a:xfrm>
          <a:off x="0" y="2426228"/>
          <a:ext cx="8128000" cy="2205661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>
              <a:latin typeface="Corbel" panose="020B0503020204020204" pitchFamily="34" charset="0"/>
              <a:cs typeface="Courier New" panose="02070309020205020404" pitchFamily="49" charset="0"/>
            </a:rPr>
            <a:t>Generalizability: </a:t>
          </a:r>
          <a:r>
            <a:rPr lang="en-US" sz="2800" b="0" kern="1200">
              <a:latin typeface="Corbel" panose="020B0503020204020204" pitchFamily="34" charset="0"/>
              <a:cs typeface="Courier New" panose="02070309020205020404" pitchFamily="49" charset="0"/>
            </a:rPr>
            <a:t>a finding is generalizable if it holds across a wider variety of situations</a:t>
          </a:r>
          <a:endParaRPr lang="es-ES" sz="3200" b="0" kern="1200" dirty="0">
            <a:latin typeface="Corbel" panose="020B0503020204020204" pitchFamily="34" charset="0"/>
          </a:endParaRPr>
        </a:p>
      </dsp:txBody>
      <dsp:txXfrm>
        <a:off x="1846166" y="2426228"/>
        <a:ext cx="6281833" cy="2205661"/>
      </dsp:txXfrm>
    </dsp:sp>
    <dsp:sp modelId="{409D3332-F628-4BF9-B5F6-AD6DC520ED1D}">
      <dsp:nvSpPr>
        <dsp:cNvPr id="0" name=""/>
        <dsp:cNvSpPr/>
      </dsp:nvSpPr>
      <dsp:spPr>
        <a:xfrm>
          <a:off x="220566" y="2646794"/>
          <a:ext cx="1625600" cy="176452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6C017-1D8A-4989-A7DD-3C48B2D2D152}">
      <dsp:nvSpPr>
        <dsp:cNvPr id="0" name=""/>
        <dsp:cNvSpPr/>
      </dsp:nvSpPr>
      <dsp:spPr>
        <a:xfrm>
          <a:off x="2399770" y="1586472"/>
          <a:ext cx="3328458" cy="332845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 err="1">
              <a:latin typeface="Corbel" panose="020B0503020204020204" pitchFamily="34" charset="0"/>
            </a:rPr>
            <a:t>Reproducility</a:t>
          </a:r>
          <a:endParaRPr lang="es-ES" sz="3200" kern="1200" dirty="0">
            <a:latin typeface="Corbel" panose="020B0503020204020204" pitchFamily="34" charset="0"/>
          </a:endParaRPr>
        </a:p>
      </dsp:txBody>
      <dsp:txXfrm>
        <a:off x="2887211" y="2073913"/>
        <a:ext cx="2353576" cy="2353576"/>
      </dsp:txXfrm>
    </dsp:sp>
    <dsp:sp modelId="{84361851-F484-429E-B00E-B80B988C4B4A}">
      <dsp:nvSpPr>
        <dsp:cNvPr id="0" name=""/>
        <dsp:cNvSpPr/>
      </dsp:nvSpPr>
      <dsp:spPr>
        <a:xfrm>
          <a:off x="3231885" y="253113"/>
          <a:ext cx="1664229" cy="166422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Corbel" panose="020B0503020204020204" pitchFamily="34" charset="0"/>
            </a:rPr>
            <a:t>Data </a:t>
          </a:r>
          <a:r>
            <a:rPr lang="es-ES" sz="2000" kern="1200" dirty="0" err="1">
              <a:latin typeface="Corbel" panose="020B0503020204020204" pitchFamily="34" charset="0"/>
            </a:rPr>
            <a:t>replication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3475606" y="496834"/>
        <a:ext cx="1176787" cy="1176787"/>
      </dsp:txXfrm>
    </dsp:sp>
    <dsp:sp modelId="{30453720-EEE4-46BA-8D84-E39E70A7BFA0}">
      <dsp:nvSpPr>
        <dsp:cNvPr id="0" name=""/>
        <dsp:cNvSpPr/>
      </dsp:nvSpPr>
      <dsp:spPr>
        <a:xfrm>
          <a:off x="5107240" y="3501323"/>
          <a:ext cx="1664229" cy="166422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>
              <a:latin typeface="Corbel" panose="020B0503020204020204" pitchFamily="34" charset="0"/>
            </a:rPr>
            <a:t>Methods</a:t>
          </a:r>
          <a:r>
            <a:rPr lang="es-ES" sz="2000" kern="1200" dirty="0">
              <a:latin typeface="Corbel" panose="020B0503020204020204" pitchFamily="34" charset="0"/>
            </a:rPr>
            <a:t> </a:t>
          </a:r>
          <a:r>
            <a:rPr lang="es-ES" sz="2000" kern="1200" dirty="0" err="1">
              <a:latin typeface="Corbel" panose="020B0503020204020204" pitchFamily="34" charset="0"/>
            </a:rPr>
            <a:t>replication</a:t>
          </a:r>
          <a:r>
            <a:rPr lang="es-ES" sz="2000" kern="1200" dirty="0">
              <a:latin typeface="Corbel" panose="020B0503020204020204" pitchFamily="34" charset="0"/>
            </a:rPr>
            <a:t> </a:t>
          </a:r>
        </a:p>
      </dsp:txBody>
      <dsp:txXfrm>
        <a:off x="5350961" y="3745044"/>
        <a:ext cx="1176787" cy="1176787"/>
      </dsp:txXfrm>
    </dsp:sp>
    <dsp:sp modelId="{C348D117-BA1C-465E-94AC-05933432AB62}">
      <dsp:nvSpPr>
        <dsp:cNvPr id="0" name=""/>
        <dsp:cNvSpPr/>
      </dsp:nvSpPr>
      <dsp:spPr>
        <a:xfrm>
          <a:off x="1356530" y="3501323"/>
          <a:ext cx="1664229" cy="166422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>
              <a:latin typeface="Corbel" panose="020B0503020204020204" pitchFamily="34" charset="0"/>
            </a:rPr>
            <a:t>Findings</a:t>
          </a:r>
          <a:r>
            <a:rPr lang="es-ES" sz="2000" kern="1200" dirty="0">
              <a:latin typeface="Corbel" panose="020B0503020204020204" pitchFamily="34" charset="0"/>
            </a:rPr>
            <a:t> </a:t>
          </a:r>
          <a:r>
            <a:rPr lang="es-ES" sz="2000" kern="1200" dirty="0" err="1">
              <a:latin typeface="Corbel" panose="020B0503020204020204" pitchFamily="34" charset="0"/>
            </a:rPr>
            <a:t>replication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1600251" y="3745044"/>
        <a:ext cx="1176787" cy="1176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E75A9-0B4C-4591-8FFC-4E1DD28D0EA8}">
      <dsp:nvSpPr>
        <dsp:cNvPr id="0" name=""/>
        <dsp:cNvSpPr/>
      </dsp:nvSpPr>
      <dsp:spPr>
        <a:xfrm>
          <a:off x="2540981" y="1507"/>
          <a:ext cx="3811471" cy="8162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orbel" panose="020B0503020204020204" pitchFamily="34" charset="0"/>
            </a:rPr>
            <a:t>The timeliness of the information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540981" y="103539"/>
        <a:ext cx="3505376" cy="612190"/>
      </dsp:txXfrm>
    </dsp:sp>
    <dsp:sp modelId="{E33055B6-25DC-450E-92F6-903828FD94D3}">
      <dsp:nvSpPr>
        <dsp:cNvPr id="0" name=""/>
        <dsp:cNvSpPr/>
      </dsp:nvSpPr>
      <dsp:spPr>
        <a:xfrm>
          <a:off x="0" y="1507"/>
          <a:ext cx="2540981" cy="8162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  <a:latin typeface="Corbel" panose="020B0503020204020204" pitchFamily="34" charset="0"/>
            </a:rPr>
            <a:t>Currency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846" y="41353"/>
        <a:ext cx="2461289" cy="736562"/>
      </dsp:txXfrm>
    </dsp:sp>
    <dsp:sp modelId="{3D116FC7-12F1-4CF5-A200-435E4AED9750}">
      <dsp:nvSpPr>
        <dsp:cNvPr id="0" name=""/>
        <dsp:cNvSpPr/>
      </dsp:nvSpPr>
      <dsp:spPr>
        <a:xfrm>
          <a:off x="2540981" y="899387"/>
          <a:ext cx="3811471" cy="8162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orbel" panose="020B0503020204020204" pitchFamily="34" charset="0"/>
            </a:rPr>
            <a:t>The importance of the information for your needs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540981" y="1001419"/>
        <a:ext cx="3505376" cy="612190"/>
      </dsp:txXfrm>
    </dsp:sp>
    <dsp:sp modelId="{7B89ECB7-969A-4CED-BC98-8CC946ACF865}">
      <dsp:nvSpPr>
        <dsp:cNvPr id="0" name=""/>
        <dsp:cNvSpPr/>
      </dsp:nvSpPr>
      <dsp:spPr>
        <a:xfrm>
          <a:off x="0" y="899387"/>
          <a:ext cx="2540981" cy="8162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  <a:latin typeface="Corbel" panose="020B0503020204020204" pitchFamily="34" charset="0"/>
            </a:rPr>
            <a:t>Relevance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846" y="939233"/>
        <a:ext cx="2461289" cy="736562"/>
      </dsp:txXfrm>
    </dsp:sp>
    <dsp:sp modelId="{5F67132A-5EAE-463E-9C9C-9E8668F08765}">
      <dsp:nvSpPr>
        <dsp:cNvPr id="0" name=""/>
        <dsp:cNvSpPr/>
      </dsp:nvSpPr>
      <dsp:spPr>
        <a:xfrm>
          <a:off x="2540981" y="1797266"/>
          <a:ext cx="3811471" cy="8162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orbel" panose="020B0503020204020204" pitchFamily="34" charset="0"/>
            </a:rPr>
            <a:t>The source of the information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540981" y="1899298"/>
        <a:ext cx="3505376" cy="612190"/>
      </dsp:txXfrm>
    </dsp:sp>
    <dsp:sp modelId="{87966CAD-831C-4951-B427-38C924C75806}">
      <dsp:nvSpPr>
        <dsp:cNvPr id="0" name=""/>
        <dsp:cNvSpPr/>
      </dsp:nvSpPr>
      <dsp:spPr>
        <a:xfrm>
          <a:off x="0" y="1797266"/>
          <a:ext cx="2540981" cy="81625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  <a:latin typeface="Corbel" panose="020B0503020204020204" pitchFamily="34" charset="0"/>
            </a:rPr>
            <a:t>Authority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846" y="1837112"/>
        <a:ext cx="2461289" cy="736562"/>
      </dsp:txXfrm>
    </dsp:sp>
    <dsp:sp modelId="{E146C889-B3CE-48BE-99D8-B9133D40C19F}">
      <dsp:nvSpPr>
        <dsp:cNvPr id="0" name=""/>
        <dsp:cNvSpPr/>
      </dsp:nvSpPr>
      <dsp:spPr>
        <a:xfrm>
          <a:off x="2540981" y="2695146"/>
          <a:ext cx="3811471" cy="8162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orbel" panose="020B0503020204020204" pitchFamily="34" charset="0"/>
            </a:rPr>
            <a:t>The reliability, truthfulness, and correctness of the content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540981" y="2797178"/>
        <a:ext cx="3505376" cy="612190"/>
      </dsp:txXfrm>
    </dsp:sp>
    <dsp:sp modelId="{ED133A65-D9AB-4DA7-9470-5BA4C4187F89}">
      <dsp:nvSpPr>
        <dsp:cNvPr id="0" name=""/>
        <dsp:cNvSpPr/>
      </dsp:nvSpPr>
      <dsp:spPr>
        <a:xfrm>
          <a:off x="0" y="2695146"/>
          <a:ext cx="2540981" cy="8162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  <a:latin typeface="Corbel" panose="020B0503020204020204" pitchFamily="34" charset="0"/>
            </a:rPr>
            <a:t>Accuracy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846" y="2734992"/>
        <a:ext cx="2461289" cy="736562"/>
      </dsp:txXfrm>
    </dsp:sp>
    <dsp:sp modelId="{657B2500-9B60-4A7F-AE84-DC7532AEA2B2}">
      <dsp:nvSpPr>
        <dsp:cNvPr id="0" name=""/>
        <dsp:cNvSpPr/>
      </dsp:nvSpPr>
      <dsp:spPr>
        <a:xfrm>
          <a:off x="2540981" y="3593026"/>
          <a:ext cx="3811471" cy="8162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orbel" panose="020B0503020204020204" pitchFamily="34" charset="0"/>
            </a:rPr>
            <a:t>The reason the information exists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540981" y="3695058"/>
        <a:ext cx="3505376" cy="612190"/>
      </dsp:txXfrm>
    </dsp:sp>
    <dsp:sp modelId="{9088EDE4-08D6-4320-A07A-060BB7F7EB04}">
      <dsp:nvSpPr>
        <dsp:cNvPr id="0" name=""/>
        <dsp:cNvSpPr/>
      </dsp:nvSpPr>
      <dsp:spPr>
        <a:xfrm>
          <a:off x="0" y="3593026"/>
          <a:ext cx="2540981" cy="81625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2060"/>
              </a:solidFill>
              <a:latin typeface="Corbel" panose="020B0503020204020204" pitchFamily="34" charset="0"/>
            </a:rPr>
            <a:t>Purpose</a:t>
          </a:r>
          <a:endParaRPr lang="es-ES" sz="3200" kern="1200" dirty="0">
            <a:solidFill>
              <a:srgbClr val="002060"/>
            </a:solidFill>
            <a:latin typeface="Corbel" panose="020B0503020204020204" pitchFamily="34" charset="0"/>
          </a:endParaRPr>
        </a:p>
      </dsp:txBody>
      <dsp:txXfrm>
        <a:off x="39846" y="3632872"/>
        <a:ext cx="2461289" cy="736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747351" y="3432859"/>
            <a:ext cx="5054590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4724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Sources of information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6DD175EF-CF3B-449E-AFD3-8B57ABCD7A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8410660"/>
              </p:ext>
            </p:extLst>
          </p:nvPr>
        </p:nvGraphicFramePr>
        <p:xfrm>
          <a:off x="742213" y="1827415"/>
          <a:ext cx="7448885" cy="4965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22733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Open data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219998C-F7AD-4693-AB91-AFFE670AF9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07" y="1993900"/>
            <a:ext cx="9074975" cy="3813166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91903FD5-3390-43AE-A052-351090452349}"/>
              </a:ext>
            </a:extLst>
          </p:cNvPr>
          <p:cNvSpPr/>
          <p:nvPr/>
        </p:nvSpPr>
        <p:spPr>
          <a:xfrm>
            <a:off x="879257" y="5807066"/>
            <a:ext cx="3631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Courier New" panose="02070309020205020404" pitchFamily="49" charset="0"/>
                <a:cs typeface="Courier New" panose="02070309020205020404" pitchFamily="49" charset="0"/>
              </a:rPr>
              <a:t>https://data.europa.eu/en</a:t>
            </a:r>
          </a:p>
        </p:txBody>
      </p:sp>
    </p:spTree>
    <p:extLst>
      <p:ext uri="{BB962C8B-B14F-4D97-AF65-F5344CB8AC3E}">
        <p14:creationId xmlns:p14="http://schemas.microsoft.com/office/powerpoint/2010/main" val="152930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255C51B-0D8B-4D9F-B62B-69E17EDDB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055" y="1593285"/>
            <a:ext cx="7435143" cy="5264715"/>
          </a:xfrm>
          <a:prstGeom prst="rect">
            <a:avLst/>
          </a:prstGeom>
        </p:spPr>
      </p:pic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298" y="7078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9700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Corbel" panose="020B0503020204020204" pitchFamily="34" charset="0"/>
              </a:rPr>
              <a:t>Data for the Sustainable Development Goals UNESCO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6580F8E-7897-4E00-A6E9-CAD5C81ECFC4}"/>
              </a:ext>
            </a:extLst>
          </p:cNvPr>
          <p:cNvSpPr/>
          <p:nvPr/>
        </p:nvSpPr>
        <p:spPr>
          <a:xfrm>
            <a:off x="246968" y="6275769"/>
            <a:ext cx="3217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http://uis.unesco.org/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013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70736"/>
            <a:ext cx="65503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Robustness and Generalizability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2FDA16F-B431-4805-ADEB-660B46ABB9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0687114"/>
              </p:ext>
            </p:extLst>
          </p:nvPr>
        </p:nvGraphicFramePr>
        <p:xfrm>
          <a:off x="689583" y="1827414"/>
          <a:ext cx="8128000" cy="4633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8459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32181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Reproducibility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2FDA16F-B431-4805-ADEB-660B46ABB9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6211806"/>
              </p:ext>
            </p:extLst>
          </p:nvPr>
        </p:nvGraphicFramePr>
        <p:xfrm>
          <a:off x="-224817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5148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 literacy - data innovation">
            <a:extLst>
              <a:ext uri="{FF2B5EF4-FFF2-40B4-BE49-F238E27FC236}">
                <a16:creationId xmlns:a16="http://schemas.microsoft.com/office/drawing/2014/main" id="{DDDEA16B-B331-41D2-8564-3418CA0116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º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3456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93015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The CRAAP test for evaluation of data sources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D753F4F-C9F2-4B52-BA93-492698981F33}"/>
              </a:ext>
            </a:extLst>
          </p:cNvPr>
          <p:cNvSpPr/>
          <p:nvPr/>
        </p:nvSpPr>
        <p:spPr>
          <a:xfrm>
            <a:off x="792070" y="1827414"/>
            <a:ext cx="5371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rbel" panose="020B0503020204020204" pitchFamily="34" charset="0"/>
              </a:rPr>
              <a:t>Currency, Relevance, Authority, Accuracy, and Purpose</a:t>
            </a:r>
            <a:endParaRPr lang="es-ES" dirty="0">
              <a:latin typeface="Corbel" panose="020B0503020204020204" pitchFamily="34" charset="0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63D0BD81-0341-474D-A9C8-97B7B60638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1864827"/>
              </p:ext>
            </p:extLst>
          </p:nvPr>
        </p:nvGraphicFramePr>
        <p:xfrm>
          <a:off x="933871" y="2326896"/>
          <a:ext cx="6352453" cy="441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6287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747351" y="3432859"/>
            <a:ext cx="5054589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source searching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62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235</Words>
  <Application>Microsoft Office PowerPoint</Application>
  <PresentationFormat>Panorámica</PresentationFormat>
  <Paragraphs>51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Corbel</vt:lpstr>
      <vt:lpstr>Courier New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18</cp:revision>
  <dcterms:created xsi:type="dcterms:W3CDTF">2021-11-11T17:16:04Z</dcterms:created>
  <dcterms:modified xsi:type="dcterms:W3CDTF">2022-03-13T18:35:24Z</dcterms:modified>
</cp:coreProperties>
</file>